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RoxboroughCF" charset="1" panose="00000500000000000000"/>
      <p:regular r:id="rId20"/>
    </p:embeddedFont>
    <p:embeddedFont>
      <p:font typeface="Hammersmith One" charset="1" panose="02010703030501060504"/>
      <p:regular r:id="rId21"/>
    </p:embeddedFont>
    <p:embeddedFont>
      <p:font typeface="Playfair Display" charset="1" panose="00000000000000000000"/>
      <p:regular r:id="rId22"/>
    </p:embeddedFont>
    <p:embeddedFont>
      <p:font typeface="Playfair Display Italics" charset="1" panose="00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VAE5X569u4Q.mp4" Type="http://schemas.openxmlformats.org/officeDocument/2006/relationships/video"/><Relationship Id="rId4" Target="../media/VAE5X569u4Q.mp4" Type="http://schemas.microsoft.com/office/2007/relationships/media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5EB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3428" cy="10287000"/>
            <a:chOff x="0" y="0"/>
            <a:chExt cx="24377904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77904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3716000"/>
                  </a:lnTo>
                  <a:lnTo>
                    <a:pt x="0" y="13716000"/>
                  </a:lnTo>
                  <a:close/>
                  <a:moveTo>
                    <a:pt x="982599" y="982599"/>
                  </a:moveTo>
                  <a:lnTo>
                    <a:pt x="982599" y="12733401"/>
                  </a:lnTo>
                  <a:lnTo>
                    <a:pt x="23395305" y="12733401"/>
                  </a:lnTo>
                  <a:lnTo>
                    <a:pt x="23395305" y="982599"/>
                  </a:lnTo>
                  <a:close/>
                </a:path>
              </a:pathLst>
            </a:custGeom>
            <a:solidFill>
              <a:srgbClr val="558D8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3428" cy="10287000"/>
            <a:chOff x="0" y="0"/>
            <a:chExt cx="24377904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77904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58D8E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994"/>
            <a:ext cx="18283428" cy="10287000"/>
            <a:chOff x="0" y="0"/>
            <a:chExt cx="24377904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377904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B4F4B4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-5400000">
            <a:off x="4114800" y="0"/>
            <a:ext cx="10286998" cy="10286997"/>
            <a:chOff x="0" y="0"/>
            <a:chExt cx="13715998" cy="137159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6858000"/>
                  </a:moveTo>
                  <a:cubicBezTo>
                    <a:pt x="0" y="3070479"/>
                    <a:pt x="3070479" y="0"/>
                    <a:pt x="6858000" y="0"/>
                  </a:cubicBezTo>
                  <a:cubicBezTo>
                    <a:pt x="10645521" y="0"/>
                    <a:pt x="13716000" y="3070479"/>
                    <a:pt x="13716000" y="6858000"/>
                  </a:cubicBezTo>
                  <a:cubicBezTo>
                    <a:pt x="13716000" y="10645521"/>
                    <a:pt x="10645521" y="13716000"/>
                    <a:pt x="6858000" y="13716000"/>
                  </a:cubicBezTo>
                  <a:cubicBezTo>
                    <a:pt x="3070479" y="13716000"/>
                    <a:pt x="0" y="10645521"/>
                    <a:pt x="0" y="6858000"/>
                  </a:cubicBezTo>
                  <a:close/>
                </a:path>
              </a:pathLst>
            </a:custGeom>
            <a:solidFill>
              <a:srgbClr val="7AC98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5400000">
            <a:off x="110985" y="1791111"/>
            <a:ext cx="8384901" cy="8606874"/>
            <a:chOff x="0" y="0"/>
            <a:chExt cx="11179868" cy="1147583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179810" cy="11475720"/>
            </a:xfrm>
            <a:custGeom>
              <a:avLst/>
              <a:gdLst/>
              <a:ahLst/>
              <a:cxnLst/>
              <a:rect r="r" b="b" t="t" l="l"/>
              <a:pathLst>
                <a:path h="11475720" w="11179810">
                  <a:moveTo>
                    <a:pt x="0" y="5737860"/>
                  </a:moveTo>
                  <a:cubicBezTo>
                    <a:pt x="0" y="2568956"/>
                    <a:pt x="2502662" y="0"/>
                    <a:pt x="5589905" y="0"/>
                  </a:cubicBezTo>
                  <a:cubicBezTo>
                    <a:pt x="8677148" y="0"/>
                    <a:pt x="11179810" y="2568956"/>
                    <a:pt x="11179810" y="5737860"/>
                  </a:cubicBezTo>
                  <a:cubicBezTo>
                    <a:pt x="11179810" y="8906764"/>
                    <a:pt x="8677148" y="11475720"/>
                    <a:pt x="5589905" y="11475720"/>
                  </a:cubicBezTo>
                  <a:cubicBezTo>
                    <a:pt x="2502662" y="11475720"/>
                    <a:pt x="0" y="8906891"/>
                    <a:pt x="0" y="5737860"/>
                  </a:cubicBezTo>
                  <a:close/>
                </a:path>
              </a:pathLst>
            </a:custGeom>
            <a:solidFill>
              <a:srgbClr val="62A08E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5400000">
            <a:off x="9659433" y="291404"/>
            <a:ext cx="8641114" cy="8606876"/>
            <a:chOff x="0" y="0"/>
            <a:chExt cx="11521486" cy="114758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521440" cy="11475720"/>
            </a:xfrm>
            <a:custGeom>
              <a:avLst/>
              <a:gdLst/>
              <a:ahLst/>
              <a:cxnLst/>
              <a:rect r="r" b="b" t="t" l="l"/>
              <a:pathLst>
                <a:path h="11475720" w="11521440">
                  <a:moveTo>
                    <a:pt x="0" y="5737860"/>
                  </a:moveTo>
                  <a:cubicBezTo>
                    <a:pt x="0" y="2568956"/>
                    <a:pt x="2579116" y="0"/>
                    <a:pt x="5760720" y="0"/>
                  </a:cubicBezTo>
                  <a:cubicBezTo>
                    <a:pt x="8942324" y="0"/>
                    <a:pt x="11521440" y="2568956"/>
                    <a:pt x="11521440" y="5737860"/>
                  </a:cubicBezTo>
                  <a:cubicBezTo>
                    <a:pt x="11521440" y="8906764"/>
                    <a:pt x="8942324" y="11475720"/>
                    <a:pt x="5760720" y="11475720"/>
                  </a:cubicBezTo>
                  <a:cubicBezTo>
                    <a:pt x="2579116" y="11475720"/>
                    <a:pt x="0" y="8906891"/>
                    <a:pt x="0" y="5737860"/>
                  </a:cubicBezTo>
                  <a:close/>
                </a:path>
              </a:pathLst>
            </a:custGeom>
            <a:solidFill>
              <a:srgbClr val="62A08E"/>
            </a:solidFill>
          </p:spPr>
        </p:sp>
      </p:grpSp>
      <p:pic>
        <p:nvPicPr>
          <p:cNvPr name="Picture 14" id="14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645" r="0" b="645"/>
          <a:stretch>
            <a:fillRect/>
          </a:stretch>
        </p:blipFill>
        <p:spPr>
          <a:xfrm flipH="false" flipV="false" rot="0">
            <a:off x="-3" y="15"/>
            <a:ext cx="18283428" cy="10286985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2377440" y="4406541"/>
            <a:ext cx="13533120" cy="812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1"/>
              </a:lnSpc>
            </a:pPr>
            <a:r>
              <a:rPr lang="en-US" sz="5825" spc="-116">
                <a:solidFill>
                  <a:srgbClr val="B4F4B4"/>
                </a:solidFill>
                <a:latin typeface="RoxboroughCF"/>
                <a:ea typeface="RoxboroughCF"/>
                <a:cs typeface="RoxboroughCF"/>
                <a:sym typeface="RoxboroughCF"/>
              </a:rPr>
              <a:t>CSS (Cascading Style Sheet)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4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3428" cy="10287000"/>
            <a:chOff x="0" y="0"/>
            <a:chExt cx="24377904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77904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3716000"/>
                  </a:lnTo>
                  <a:lnTo>
                    <a:pt x="0" y="13716000"/>
                  </a:lnTo>
                  <a:close/>
                  <a:moveTo>
                    <a:pt x="982599" y="982599"/>
                  </a:moveTo>
                  <a:lnTo>
                    <a:pt x="982599" y="12733401"/>
                  </a:lnTo>
                  <a:lnTo>
                    <a:pt x="23395305" y="12733401"/>
                  </a:lnTo>
                  <a:lnTo>
                    <a:pt x="23395305" y="982599"/>
                  </a:lnTo>
                  <a:close/>
                </a:path>
              </a:pathLst>
            </a:custGeom>
            <a:solidFill>
              <a:srgbClr val="7C898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3428" cy="10287000"/>
            <a:chOff x="0" y="0"/>
            <a:chExt cx="24377904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77904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3716000"/>
                  </a:lnTo>
                  <a:lnTo>
                    <a:pt x="0" y="13716000"/>
                  </a:lnTo>
                  <a:close/>
                  <a:moveTo>
                    <a:pt x="982599" y="982599"/>
                  </a:moveTo>
                  <a:lnTo>
                    <a:pt x="982599" y="12733401"/>
                  </a:lnTo>
                  <a:lnTo>
                    <a:pt x="23395305" y="12733401"/>
                  </a:lnTo>
                  <a:lnTo>
                    <a:pt x="23395305" y="982599"/>
                  </a:lnTo>
                  <a:close/>
                </a:path>
              </a:pathLst>
            </a:custGeom>
            <a:solidFill>
              <a:srgbClr val="59555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874250" y="1790131"/>
            <a:ext cx="2533672" cy="2533662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52484" t="0" r="-52484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874250" y="5963207"/>
            <a:ext cx="2533672" cy="2533662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6666" t="0" r="-16666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4711025"/>
            <a:ext cx="7198416" cy="93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66"/>
              </a:lnSpc>
            </a:pPr>
            <a:r>
              <a:rPr lang="en-US" sz="6606" spc="924">
                <a:solidFill>
                  <a:srgbClr val="FFFF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GRADIENT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90237" y="2813757"/>
            <a:ext cx="4169063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</a:pPr>
            <a:r>
              <a:rPr lang="en-US" sz="2600" spc="52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Linear Gradient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90237" y="6986833"/>
            <a:ext cx="4169063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</a:pPr>
            <a:r>
              <a:rPr lang="en-US" sz="2600" spc="52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Radial Gradient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4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3428" cy="10287000"/>
            <a:chOff x="0" y="0"/>
            <a:chExt cx="24377904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77904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3716000"/>
                  </a:lnTo>
                  <a:lnTo>
                    <a:pt x="0" y="13716000"/>
                  </a:lnTo>
                  <a:close/>
                  <a:moveTo>
                    <a:pt x="982599" y="982599"/>
                  </a:moveTo>
                  <a:lnTo>
                    <a:pt x="982599" y="12733401"/>
                  </a:lnTo>
                  <a:lnTo>
                    <a:pt x="23395305" y="12733401"/>
                  </a:lnTo>
                  <a:lnTo>
                    <a:pt x="23395305" y="982599"/>
                  </a:lnTo>
                  <a:close/>
                </a:path>
              </a:pathLst>
            </a:custGeom>
            <a:solidFill>
              <a:srgbClr val="7C898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3428" cy="10287000"/>
            <a:chOff x="0" y="0"/>
            <a:chExt cx="24377904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77904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3716000"/>
                  </a:lnTo>
                  <a:lnTo>
                    <a:pt x="0" y="13716000"/>
                  </a:lnTo>
                  <a:close/>
                  <a:moveTo>
                    <a:pt x="982599" y="982599"/>
                  </a:moveTo>
                  <a:lnTo>
                    <a:pt x="982599" y="12733401"/>
                  </a:lnTo>
                  <a:lnTo>
                    <a:pt x="23395305" y="12733401"/>
                  </a:lnTo>
                  <a:lnTo>
                    <a:pt x="23395305" y="982599"/>
                  </a:lnTo>
                  <a:close/>
                </a:path>
              </a:pathLst>
            </a:custGeom>
            <a:solidFill>
              <a:srgbClr val="7C898B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348742" y="4372581"/>
            <a:ext cx="4617720" cy="1491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0"/>
              </a:lnSpc>
            </a:pPr>
            <a:r>
              <a:rPr lang="en-US" sz="5389" spc="754">
                <a:solidFill>
                  <a:srgbClr val="FFFFFF">
                    <a:alpha val="69804"/>
                  </a:srgbClr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BORDER PROPERTIES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6440556" y="915418"/>
            <a:ext cx="10590142" cy="2385429"/>
            <a:chOff x="0" y="0"/>
            <a:chExt cx="14120190" cy="31805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120115" cy="3180588"/>
            </a:xfrm>
            <a:custGeom>
              <a:avLst/>
              <a:gdLst/>
              <a:ahLst/>
              <a:cxnLst/>
              <a:rect r="r" b="b" t="t" l="l"/>
              <a:pathLst>
                <a:path h="3180588" w="14120115">
                  <a:moveTo>
                    <a:pt x="0" y="318008"/>
                  </a:moveTo>
                  <a:cubicBezTo>
                    <a:pt x="0" y="142367"/>
                    <a:pt x="142367" y="0"/>
                    <a:pt x="318008" y="0"/>
                  </a:cubicBezTo>
                  <a:lnTo>
                    <a:pt x="13802106" y="0"/>
                  </a:lnTo>
                  <a:cubicBezTo>
                    <a:pt x="13977747" y="0"/>
                    <a:pt x="14120115" y="142367"/>
                    <a:pt x="14120115" y="318008"/>
                  </a:cubicBezTo>
                  <a:lnTo>
                    <a:pt x="14120115" y="2862453"/>
                  </a:lnTo>
                  <a:cubicBezTo>
                    <a:pt x="14120115" y="3038094"/>
                    <a:pt x="13977747" y="3180461"/>
                    <a:pt x="13802106" y="3180461"/>
                  </a:cubicBezTo>
                  <a:lnTo>
                    <a:pt x="318008" y="3180461"/>
                  </a:lnTo>
                  <a:cubicBezTo>
                    <a:pt x="142367" y="3180588"/>
                    <a:pt x="0" y="3038221"/>
                    <a:pt x="0" y="286245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7162148" y="1452141"/>
            <a:ext cx="1311986" cy="1311986"/>
          </a:xfrm>
          <a:custGeom>
            <a:avLst/>
            <a:gdLst/>
            <a:ahLst/>
            <a:cxnLst/>
            <a:rect r="r" b="b" t="t" l="l"/>
            <a:pathLst>
              <a:path h="1311986" w="1311986">
                <a:moveTo>
                  <a:pt x="0" y="0"/>
                </a:moveTo>
                <a:lnTo>
                  <a:pt x="1311985" y="0"/>
                </a:lnTo>
                <a:lnTo>
                  <a:pt x="1311985" y="1311985"/>
                </a:lnTo>
                <a:lnTo>
                  <a:pt x="0" y="13119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359270" y="1870008"/>
            <a:ext cx="750788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3750" spc="75">
                <a:solidFill>
                  <a:srgbClr val="25343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Border Color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440556" y="3897207"/>
            <a:ext cx="10590142" cy="2385429"/>
            <a:chOff x="0" y="0"/>
            <a:chExt cx="14120190" cy="318057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120115" cy="3180588"/>
            </a:xfrm>
            <a:custGeom>
              <a:avLst/>
              <a:gdLst/>
              <a:ahLst/>
              <a:cxnLst/>
              <a:rect r="r" b="b" t="t" l="l"/>
              <a:pathLst>
                <a:path h="3180588" w="14120115">
                  <a:moveTo>
                    <a:pt x="0" y="318008"/>
                  </a:moveTo>
                  <a:cubicBezTo>
                    <a:pt x="0" y="142367"/>
                    <a:pt x="142367" y="0"/>
                    <a:pt x="318008" y="0"/>
                  </a:cubicBezTo>
                  <a:lnTo>
                    <a:pt x="13802106" y="0"/>
                  </a:lnTo>
                  <a:cubicBezTo>
                    <a:pt x="13977747" y="0"/>
                    <a:pt x="14120115" y="142367"/>
                    <a:pt x="14120115" y="318008"/>
                  </a:cubicBezTo>
                  <a:lnTo>
                    <a:pt x="14120115" y="2862453"/>
                  </a:lnTo>
                  <a:cubicBezTo>
                    <a:pt x="14120115" y="3038094"/>
                    <a:pt x="13977747" y="3180461"/>
                    <a:pt x="13802106" y="3180461"/>
                  </a:cubicBezTo>
                  <a:lnTo>
                    <a:pt x="318008" y="3180461"/>
                  </a:lnTo>
                  <a:cubicBezTo>
                    <a:pt x="142367" y="3180588"/>
                    <a:pt x="0" y="3038221"/>
                    <a:pt x="0" y="286245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7162148" y="4433928"/>
            <a:ext cx="1311986" cy="1311985"/>
          </a:xfrm>
          <a:custGeom>
            <a:avLst/>
            <a:gdLst/>
            <a:ahLst/>
            <a:cxnLst/>
            <a:rect r="r" b="b" t="t" l="l"/>
            <a:pathLst>
              <a:path h="1311985" w="1311986">
                <a:moveTo>
                  <a:pt x="0" y="0"/>
                </a:moveTo>
                <a:lnTo>
                  <a:pt x="1311985" y="0"/>
                </a:lnTo>
                <a:lnTo>
                  <a:pt x="1311985" y="1311985"/>
                </a:lnTo>
                <a:lnTo>
                  <a:pt x="0" y="13119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359270" y="4851797"/>
            <a:ext cx="750788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3750" spc="75">
                <a:solidFill>
                  <a:srgbClr val="25343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Border Style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440556" y="6878994"/>
            <a:ext cx="10590142" cy="2385429"/>
            <a:chOff x="0" y="0"/>
            <a:chExt cx="14120190" cy="318057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120115" cy="3180588"/>
            </a:xfrm>
            <a:custGeom>
              <a:avLst/>
              <a:gdLst/>
              <a:ahLst/>
              <a:cxnLst/>
              <a:rect r="r" b="b" t="t" l="l"/>
              <a:pathLst>
                <a:path h="3180588" w="14120115">
                  <a:moveTo>
                    <a:pt x="0" y="318008"/>
                  </a:moveTo>
                  <a:cubicBezTo>
                    <a:pt x="0" y="142367"/>
                    <a:pt x="142367" y="0"/>
                    <a:pt x="318008" y="0"/>
                  </a:cubicBezTo>
                  <a:lnTo>
                    <a:pt x="13802106" y="0"/>
                  </a:lnTo>
                  <a:cubicBezTo>
                    <a:pt x="13977747" y="0"/>
                    <a:pt x="14120115" y="142367"/>
                    <a:pt x="14120115" y="318008"/>
                  </a:cubicBezTo>
                  <a:lnTo>
                    <a:pt x="14120115" y="2862453"/>
                  </a:lnTo>
                  <a:cubicBezTo>
                    <a:pt x="14120115" y="3038094"/>
                    <a:pt x="13977747" y="3180461"/>
                    <a:pt x="13802106" y="3180461"/>
                  </a:cubicBezTo>
                  <a:lnTo>
                    <a:pt x="318008" y="3180461"/>
                  </a:lnTo>
                  <a:cubicBezTo>
                    <a:pt x="142367" y="3180588"/>
                    <a:pt x="0" y="3038221"/>
                    <a:pt x="0" y="286245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7162148" y="7415716"/>
            <a:ext cx="1311986" cy="1311986"/>
          </a:xfrm>
          <a:custGeom>
            <a:avLst/>
            <a:gdLst/>
            <a:ahLst/>
            <a:cxnLst/>
            <a:rect r="r" b="b" t="t" l="l"/>
            <a:pathLst>
              <a:path h="1311986" w="1311986">
                <a:moveTo>
                  <a:pt x="0" y="0"/>
                </a:moveTo>
                <a:lnTo>
                  <a:pt x="1311985" y="0"/>
                </a:lnTo>
                <a:lnTo>
                  <a:pt x="1311985" y="1311986"/>
                </a:lnTo>
                <a:lnTo>
                  <a:pt x="0" y="13119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359270" y="7833583"/>
            <a:ext cx="750788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3750" spc="75">
                <a:solidFill>
                  <a:srgbClr val="25343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Border width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4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3428" cy="10287000"/>
            <a:chOff x="0" y="0"/>
            <a:chExt cx="24377904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77904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3716000"/>
                  </a:lnTo>
                  <a:lnTo>
                    <a:pt x="0" y="13716000"/>
                  </a:lnTo>
                  <a:close/>
                  <a:moveTo>
                    <a:pt x="982599" y="982599"/>
                  </a:moveTo>
                  <a:lnTo>
                    <a:pt x="982599" y="12733401"/>
                  </a:lnTo>
                  <a:lnTo>
                    <a:pt x="23395305" y="12733401"/>
                  </a:lnTo>
                  <a:lnTo>
                    <a:pt x="23395305" y="982599"/>
                  </a:lnTo>
                  <a:close/>
                </a:path>
              </a:pathLst>
            </a:custGeom>
            <a:solidFill>
              <a:srgbClr val="7C898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3428" cy="10287000"/>
            <a:chOff x="0" y="0"/>
            <a:chExt cx="24377904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77904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3716000"/>
                  </a:lnTo>
                  <a:lnTo>
                    <a:pt x="0" y="13716000"/>
                  </a:lnTo>
                  <a:close/>
                  <a:moveTo>
                    <a:pt x="982599" y="982599"/>
                  </a:moveTo>
                  <a:lnTo>
                    <a:pt x="982599" y="12733401"/>
                  </a:lnTo>
                  <a:lnTo>
                    <a:pt x="23395305" y="12733401"/>
                  </a:lnTo>
                  <a:lnTo>
                    <a:pt x="23395305" y="982599"/>
                  </a:lnTo>
                  <a:close/>
                </a:path>
              </a:pathLst>
            </a:custGeom>
            <a:solidFill>
              <a:srgbClr val="7C898B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348742" y="4574429"/>
            <a:ext cx="4617720" cy="1078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2"/>
              </a:lnSpc>
            </a:pPr>
            <a:r>
              <a:rPr lang="en-US" sz="3900" spc="546">
                <a:solidFill>
                  <a:srgbClr val="FFFFFF">
                    <a:alpha val="69804"/>
                  </a:srgbClr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CLASSIFICATION PROPERTIES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6364099" y="1492661"/>
            <a:ext cx="10590142" cy="1151122"/>
            <a:chOff x="0" y="0"/>
            <a:chExt cx="14120190" cy="15348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120240" cy="1534922"/>
            </a:xfrm>
            <a:custGeom>
              <a:avLst/>
              <a:gdLst/>
              <a:ahLst/>
              <a:cxnLst/>
              <a:rect r="r" b="b" t="t" l="l"/>
              <a:pathLst>
                <a:path h="1534922" w="14120240">
                  <a:moveTo>
                    <a:pt x="0" y="153543"/>
                  </a:moveTo>
                  <a:cubicBezTo>
                    <a:pt x="0" y="68707"/>
                    <a:pt x="68707" y="0"/>
                    <a:pt x="153543" y="0"/>
                  </a:cubicBezTo>
                  <a:lnTo>
                    <a:pt x="13966698" y="0"/>
                  </a:lnTo>
                  <a:cubicBezTo>
                    <a:pt x="14051407" y="0"/>
                    <a:pt x="14120240" y="68707"/>
                    <a:pt x="14120240" y="153543"/>
                  </a:cubicBezTo>
                  <a:lnTo>
                    <a:pt x="14120240" y="1381379"/>
                  </a:lnTo>
                  <a:cubicBezTo>
                    <a:pt x="14120240" y="1466088"/>
                    <a:pt x="14051535" y="1534922"/>
                    <a:pt x="13966698" y="1534922"/>
                  </a:cubicBezTo>
                  <a:lnTo>
                    <a:pt x="153543" y="1534922"/>
                  </a:lnTo>
                  <a:cubicBezTo>
                    <a:pt x="68707" y="1534795"/>
                    <a:pt x="0" y="1466088"/>
                    <a:pt x="0" y="138137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6788771" y="1686433"/>
            <a:ext cx="633117" cy="633117"/>
          </a:xfrm>
          <a:custGeom>
            <a:avLst/>
            <a:gdLst/>
            <a:ahLst/>
            <a:cxnLst/>
            <a:rect r="r" b="b" t="t" l="l"/>
            <a:pathLst>
              <a:path h="633117" w="633117">
                <a:moveTo>
                  <a:pt x="0" y="0"/>
                </a:moveTo>
                <a:lnTo>
                  <a:pt x="633117" y="0"/>
                </a:lnTo>
                <a:lnTo>
                  <a:pt x="633117" y="633117"/>
                </a:lnTo>
                <a:lnTo>
                  <a:pt x="0" y="6331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846558" y="1824112"/>
            <a:ext cx="9107684" cy="395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8"/>
              </a:lnSpc>
            </a:pPr>
            <a:r>
              <a:rPr lang="en-US" sz="2850" spc="57">
                <a:solidFill>
                  <a:srgbClr val="25343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Display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364099" y="3938800"/>
            <a:ext cx="10590142" cy="1151122"/>
            <a:chOff x="0" y="0"/>
            <a:chExt cx="14120190" cy="153483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120240" cy="1534922"/>
            </a:xfrm>
            <a:custGeom>
              <a:avLst/>
              <a:gdLst/>
              <a:ahLst/>
              <a:cxnLst/>
              <a:rect r="r" b="b" t="t" l="l"/>
              <a:pathLst>
                <a:path h="1534922" w="14120240">
                  <a:moveTo>
                    <a:pt x="0" y="153543"/>
                  </a:moveTo>
                  <a:cubicBezTo>
                    <a:pt x="0" y="68707"/>
                    <a:pt x="68707" y="0"/>
                    <a:pt x="153543" y="0"/>
                  </a:cubicBezTo>
                  <a:lnTo>
                    <a:pt x="13966698" y="0"/>
                  </a:lnTo>
                  <a:cubicBezTo>
                    <a:pt x="14051407" y="0"/>
                    <a:pt x="14120240" y="68707"/>
                    <a:pt x="14120240" y="153543"/>
                  </a:cubicBezTo>
                  <a:lnTo>
                    <a:pt x="14120240" y="1381379"/>
                  </a:lnTo>
                  <a:cubicBezTo>
                    <a:pt x="14120240" y="1466088"/>
                    <a:pt x="14051535" y="1534922"/>
                    <a:pt x="13966698" y="1534922"/>
                  </a:cubicBezTo>
                  <a:lnTo>
                    <a:pt x="153543" y="1534922"/>
                  </a:lnTo>
                  <a:cubicBezTo>
                    <a:pt x="68707" y="1534795"/>
                    <a:pt x="0" y="1466088"/>
                    <a:pt x="0" y="138137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6788771" y="4210246"/>
            <a:ext cx="633117" cy="633117"/>
          </a:xfrm>
          <a:custGeom>
            <a:avLst/>
            <a:gdLst/>
            <a:ahLst/>
            <a:cxnLst/>
            <a:rect r="r" b="b" t="t" l="l"/>
            <a:pathLst>
              <a:path h="633117" w="633117">
                <a:moveTo>
                  <a:pt x="0" y="0"/>
                </a:moveTo>
                <a:lnTo>
                  <a:pt x="633117" y="0"/>
                </a:lnTo>
                <a:lnTo>
                  <a:pt x="633117" y="633117"/>
                </a:lnTo>
                <a:lnTo>
                  <a:pt x="0" y="633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846558" y="4335482"/>
            <a:ext cx="9107684" cy="395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8"/>
              </a:lnSpc>
            </a:pPr>
            <a:r>
              <a:rPr lang="en-US" sz="2850" spc="57">
                <a:solidFill>
                  <a:srgbClr val="25343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Visibility 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364099" y="6204500"/>
            <a:ext cx="10590142" cy="1151122"/>
            <a:chOff x="0" y="0"/>
            <a:chExt cx="14120190" cy="153483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120240" cy="1534922"/>
            </a:xfrm>
            <a:custGeom>
              <a:avLst/>
              <a:gdLst/>
              <a:ahLst/>
              <a:cxnLst/>
              <a:rect r="r" b="b" t="t" l="l"/>
              <a:pathLst>
                <a:path h="1534922" w="14120240">
                  <a:moveTo>
                    <a:pt x="0" y="153543"/>
                  </a:moveTo>
                  <a:cubicBezTo>
                    <a:pt x="0" y="68707"/>
                    <a:pt x="68707" y="0"/>
                    <a:pt x="153543" y="0"/>
                  </a:cubicBezTo>
                  <a:lnTo>
                    <a:pt x="13966698" y="0"/>
                  </a:lnTo>
                  <a:cubicBezTo>
                    <a:pt x="14051407" y="0"/>
                    <a:pt x="14120240" y="68707"/>
                    <a:pt x="14120240" y="153543"/>
                  </a:cubicBezTo>
                  <a:lnTo>
                    <a:pt x="14120240" y="1381379"/>
                  </a:lnTo>
                  <a:cubicBezTo>
                    <a:pt x="14120240" y="1466088"/>
                    <a:pt x="14051535" y="1534922"/>
                    <a:pt x="13966698" y="1534922"/>
                  </a:cubicBezTo>
                  <a:lnTo>
                    <a:pt x="153543" y="1534922"/>
                  </a:lnTo>
                  <a:cubicBezTo>
                    <a:pt x="68707" y="1534795"/>
                    <a:pt x="0" y="1466088"/>
                    <a:pt x="0" y="138137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6788771" y="6463503"/>
            <a:ext cx="633117" cy="633117"/>
          </a:xfrm>
          <a:custGeom>
            <a:avLst/>
            <a:gdLst/>
            <a:ahLst/>
            <a:cxnLst/>
            <a:rect r="r" b="b" t="t" l="l"/>
            <a:pathLst>
              <a:path h="633117" w="633117">
                <a:moveTo>
                  <a:pt x="0" y="0"/>
                </a:moveTo>
                <a:lnTo>
                  <a:pt x="633117" y="0"/>
                </a:lnTo>
                <a:lnTo>
                  <a:pt x="633117" y="633117"/>
                </a:lnTo>
                <a:lnTo>
                  <a:pt x="0" y="6331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7846558" y="6619004"/>
            <a:ext cx="9107684" cy="395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8"/>
              </a:lnSpc>
            </a:pPr>
            <a:r>
              <a:rPr lang="en-US" sz="2850" spc="57">
                <a:solidFill>
                  <a:srgbClr val="25343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Cursor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2534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3428" cy="10287000"/>
            <a:chOff x="0" y="0"/>
            <a:chExt cx="24377904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77904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3716000"/>
                  </a:lnTo>
                  <a:lnTo>
                    <a:pt x="0" y="13716000"/>
                  </a:lnTo>
                  <a:close/>
                  <a:moveTo>
                    <a:pt x="982599" y="982599"/>
                  </a:moveTo>
                  <a:lnTo>
                    <a:pt x="982599" y="12733401"/>
                  </a:lnTo>
                  <a:lnTo>
                    <a:pt x="23395305" y="12733401"/>
                  </a:lnTo>
                  <a:lnTo>
                    <a:pt x="23395305" y="982599"/>
                  </a:lnTo>
                  <a:close/>
                </a:path>
              </a:pathLst>
            </a:custGeom>
            <a:solidFill>
              <a:srgbClr val="7C898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3428" cy="10287000"/>
            <a:chOff x="0" y="0"/>
            <a:chExt cx="24377904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77904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3716000"/>
                  </a:lnTo>
                  <a:lnTo>
                    <a:pt x="0" y="13716000"/>
                  </a:lnTo>
                  <a:close/>
                  <a:moveTo>
                    <a:pt x="982599" y="982599"/>
                  </a:moveTo>
                  <a:lnTo>
                    <a:pt x="982599" y="12733401"/>
                  </a:lnTo>
                  <a:lnTo>
                    <a:pt x="23395305" y="12733401"/>
                  </a:lnTo>
                  <a:lnTo>
                    <a:pt x="23395305" y="982599"/>
                  </a:lnTo>
                  <a:close/>
                </a:path>
              </a:pathLst>
            </a:custGeom>
            <a:solidFill>
              <a:srgbClr val="7C898B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348742" y="4473165"/>
            <a:ext cx="4617720" cy="129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64"/>
              </a:lnSpc>
            </a:pPr>
            <a:r>
              <a:rPr lang="en-US" sz="4689" spc="656">
                <a:solidFill>
                  <a:srgbClr val="FFFFFF">
                    <a:alpha val="69804"/>
                  </a:srgbClr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CSS FRAMEWORKS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6440556" y="915418"/>
            <a:ext cx="10590142" cy="2385429"/>
            <a:chOff x="0" y="0"/>
            <a:chExt cx="14120190" cy="31805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120115" cy="3180588"/>
            </a:xfrm>
            <a:custGeom>
              <a:avLst/>
              <a:gdLst/>
              <a:ahLst/>
              <a:cxnLst/>
              <a:rect r="r" b="b" t="t" l="l"/>
              <a:pathLst>
                <a:path h="3180588" w="14120115">
                  <a:moveTo>
                    <a:pt x="0" y="318008"/>
                  </a:moveTo>
                  <a:cubicBezTo>
                    <a:pt x="0" y="142367"/>
                    <a:pt x="142367" y="0"/>
                    <a:pt x="318008" y="0"/>
                  </a:cubicBezTo>
                  <a:lnTo>
                    <a:pt x="13802106" y="0"/>
                  </a:lnTo>
                  <a:cubicBezTo>
                    <a:pt x="13977747" y="0"/>
                    <a:pt x="14120115" y="142367"/>
                    <a:pt x="14120115" y="318008"/>
                  </a:cubicBezTo>
                  <a:lnTo>
                    <a:pt x="14120115" y="2862453"/>
                  </a:lnTo>
                  <a:cubicBezTo>
                    <a:pt x="14120115" y="3038094"/>
                    <a:pt x="13977747" y="3180461"/>
                    <a:pt x="13802106" y="3180461"/>
                  </a:cubicBezTo>
                  <a:lnTo>
                    <a:pt x="318008" y="3180461"/>
                  </a:lnTo>
                  <a:cubicBezTo>
                    <a:pt x="142367" y="3180588"/>
                    <a:pt x="0" y="3038221"/>
                    <a:pt x="0" y="286245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9359270" y="1870008"/>
            <a:ext cx="750788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3750" spc="75">
                <a:solidFill>
                  <a:srgbClr val="25343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Bootstrap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6440556" y="3897207"/>
            <a:ext cx="10590142" cy="2385429"/>
            <a:chOff x="0" y="0"/>
            <a:chExt cx="14120190" cy="31805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120115" cy="3180588"/>
            </a:xfrm>
            <a:custGeom>
              <a:avLst/>
              <a:gdLst/>
              <a:ahLst/>
              <a:cxnLst/>
              <a:rect r="r" b="b" t="t" l="l"/>
              <a:pathLst>
                <a:path h="3180588" w="14120115">
                  <a:moveTo>
                    <a:pt x="0" y="318008"/>
                  </a:moveTo>
                  <a:cubicBezTo>
                    <a:pt x="0" y="142367"/>
                    <a:pt x="142367" y="0"/>
                    <a:pt x="318008" y="0"/>
                  </a:cubicBezTo>
                  <a:lnTo>
                    <a:pt x="13802106" y="0"/>
                  </a:lnTo>
                  <a:cubicBezTo>
                    <a:pt x="13977747" y="0"/>
                    <a:pt x="14120115" y="142367"/>
                    <a:pt x="14120115" y="318008"/>
                  </a:cubicBezTo>
                  <a:lnTo>
                    <a:pt x="14120115" y="2862453"/>
                  </a:lnTo>
                  <a:cubicBezTo>
                    <a:pt x="14120115" y="3038094"/>
                    <a:pt x="13977747" y="3180461"/>
                    <a:pt x="13802106" y="3180461"/>
                  </a:cubicBezTo>
                  <a:lnTo>
                    <a:pt x="318008" y="3180461"/>
                  </a:lnTo>
                  <a:cubicBezTo>
                    <a:pt x="142367" y="3180588"/>
                    <a:pt x="0" y="3038221"/>
                    <a:pt x="0" y="286245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9359270" y="4851797"/>
            <a:ext cx="750788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3750" spc="75">
                <a:solidFill>
                  <a:srgbClr val="25343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Tailwind CSS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440556" y="6878994"/>
            <a:ext cx="10590142" cy="2385429"/>
            <a:chOff x="0" y="0"/>
            <a:chExt cx="14120190" cy="318057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120115" cy="3180588"/>
            </a:xfrm>
            <a:custGeom>
              <a:avLst/>
              <a:gdLst/>
              <a:ahLst/>
              <a:cxnLst/>
              <a:rect r="r" b="b" t="t" l="l"/>
              <a:pathLst>
                <a:path h="3180588" w="14120115">
                  <a:moveTo>
                    <a:pt x="0" y="318008"/>
                  </a:moveTo>
                  <a:cubicBezTo>
                    <a:pt x="0" y="142367"/>
                    <a:pt x="142367" y="0"/>
                    <a:pt x="318008" y="0"/>
                  </a:cubicBezTo>
                  <a:lnTo>
                    <a:pt x="13802106" y="0"/>
                  </a:lnTo>
                  <a:cubicBezTo>
                    <a:pt x="13977747" y="0"/>
                    <a:pt x="14120115" y="142367"/>
                    <a:pt x="14120115" y="318008"/>
                  </a:cubicBezTo>
                  <a:lnTo>
                    <a:pt x="14120115" y="2862453"/>
                  </a:lnTo>
                  <a:cubicBezTo>
                    <a:pt x="14120115" y="3038094"/>
                    <a:pt x="13977747" y="3180461"/>
                    <a:pt x="13802106" y="3180461"/>
                  </a:cubicBezTo>
                  <a:lnTo>
                    <a:pt x="318008" y="3180461"/>
                  </a:lnTo>
                  <a:cubicBezTo>
                    <a:pt x="142367" y="3180588"/>
                    <a:pt x="0" y="3038221"/>
                    <a:pt x="0" y="286245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9359270" y="7833583"/>
            <a:ext cx="750788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3750" spc="75">
                <a:solidFill>
                  <a:srgbClr val="25343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Materialize  and so on...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4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3428" cy="10287000"/>
            <a:chOff x="0" y="0"/>
            <a:chExt cx="24377904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77904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3716000"/>
                  </a:lnTo>
                  <a:lnTo>
                    <a:pt x="0" y="13716000"/>
                  </a:lnTo>
                  <a:close/>
                  <a:moveTo>
                    <a:pt x="982599" y="982599"/>
                  </a:moveTo>
                  <a:lnTo>
                    <a:pt x="982599" y="12733401"/>
                  </a:lnTo>
                  <a:lnTo>
                    <a:pt x="23395305" y="12733401"/>
                  </a:lnTo>
                  <a:lnTo>
                    <a:pt x="23395305" y="98259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3428" cy="10287000"/>
            <a:chOff x="0" y="0"/>
            <a:chExt cx="24377904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77904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3716000"/>
                  </a:lnTo>
                  <a:lnTo>
                    <a:pt x="0" y="13716000"/>
                  </a:lnTo>
                  <a:close/>
                  <a:moveTo>
                    <a:pt x="982599" y="982599"/>
                  </a:moveTo>
                  <a:lnTo>
                    <a:pt x="982599" y="12733401"/>
                  </a:lnTo>
                  <a:lnTo>
                    <a:pt x="23395305" y="12733401"/>
                  </a:lnTo>
                  <a:lnTo>
                    <a:pt x="23395305" y="98259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8283428" cy="10287000"/>
            <a:chOff x="0" y="0"/>
            <a:chExt cx="24377904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377904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994"/>
            <a:ext cx="18283428" cy="10287000"/>
            <a:chOff x="0" y="0"/>
            <a:chExt cx="24377904" cy="1371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377904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B29E84">
                <a:alpha val="19608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-5400000">
            <a:off x="4114800" y="0"/>
            <a:ext cx="10286998" cy="10286997"/>
            <a:chOff x="0" y="0"/>
            <a:chExt cx="13715998" cy="1371599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6858000"/>
                  </a:moveTo>
                  <a:cubicBezTo>
                    <a:pt x="0" y="3070479"/>
                    <a:pt x="3070479" y="0"/>
                    <a:pt x="6858000" y="0"/>
                  </a:cubicBezTo>
                  <a:cubicBezTo>
                    <a:pt x="10645521" y="0"/>
                    <a:pt x="13716000" y="3070479"/>
                    <a:pt x="13716000" y="6858000"/>
                  </a:cubicBezTo>
                  <a:cubicBezTo>
                    <a:pt x="13716000" y="10645521"/>
                    <a:pt x="10645521" y="13716000"/>
                    <a:pt x="6858000" y="13716000"/>
                  </a:cubicBezTo>
                  <a:cubicBezTo>
                    <a:pt x="3070479" y="13716000"/>
                    <a:pt x="0" y="10645521"/>
                    <a:pt x="0" y="6858000"/>
                  </a:cubicBezTo>
                  <a:close/>
                </a:path>
              </a:pathLst>
            </a:custGeom>
            <a:solidFill>
              <a:srgbClr val="7C898B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5400000">
            <a:off x="110985" y="1791111"/>
            <a:ext cx="8384901" cy="8606874"/>
            <a:chOff x="0" y="0"/>
            <a:chExt cx="11179868" cy="1147583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179810" cy="11475720"/>
            </a:xfrm>
            <a:custGeom>
              <a:avLst/>
              <a:gdLst/>
              <a:ahLst/>
              <a:cxnLst/>
              <a:rect r="r" b="b" t="t" l="l"/>
              <a:pathLst>
                <a:path h="11475720" w="11179810">
                  <a:moveTo>
                    <a:pt x="0" y="5737860"/>
                  </a:moveTo>
                  <a:cubicBezTo>
                    <a:pt x="0" y="2568956"/>
                    <a:pt x="2502662" y="0"/>
                    <a:pt x="5589905" y="0"/>
                  </a:cubicBezTo>
                  <a:cubicBezTo>
                    <a:pt x="8677148" y="0"/>
                    <a:pt x="11179810" y="2568956"/>
                    <a:pt x="11179810" y="5737860"/>
                  </a:cubicBezTo>
                  <a:cubicBezTo>
                    <a:pt x="11179810" y="8906764"/>
                    <a:pt x="8677148" y="11475720"/>
                    <a:pt x="5589905" y="11475720"/>
                  </a:cubicBezTo>
                  <a:cubicBezTo>
                    <a:pt x="2502662" y="11475720"/>
                    <a:pt x="0" y="8906891"/>
                    <a:pt x="0" y="5737860"/>
                  </a:cubicBezTo>
                  <a:close/>
                </a:path>
              </a:pathLst>
            </a:custGeom>
            <a:solidFill>
              <a:srgbClr val="423E3A"/>
            </a:solidFill>
          </p:spPr>
        </p:sp>
      </p:grpSp>
      <p:grpSp>
        <p:nvGrpSpPr>
          <p:cNvPr name="Group 14" id="14"/>
          <p:cNvGrpSpPr/>
          <p:nvPr/>
        </p:nvGrpSpPr>
        <p:grpSpPr>
          <a:xfrm rot="-5400000">
            <a:off x="9659433" y="291404"/>
            <a:ext cx="8641114" cy="8606876"/>
            <a:chOff x="0" y="0"/>
            <a:chExt cx="11521486" cy="114758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521440" cy="11475720"/>
            </a:xfrm>
            <a:custGeom>
              <a:avLst/>
              <a:gdLst/>
              <a:ahLst/>
              <a:cxnLst/>
              <a:rect r="r" b="b" t="t" l="l"/>
              <a:pathLst>
                <a:path h="11475720" w="11521440">
                  <a:moveTo>
                    <a:pt x="0" y="5737860"/>
                  </a:moveTo>
                  <a:cubicBezTo>
                    <a:pt x="0" y="2568956"/>
                    <a:pt x="2579116" y="0"/>
                    <a:pt x="5760720" y="0"/>
                  </a:cubicBezTo>
                  <a:cubicBezTo>
                    <a:pt x="8942324" y="0"/>
                    <a:pt x="11521440" y="2568956"/>
                    <a:pt x="11521440" y="5737860"/>
                  </a:cubicBezTo>
                  <a:cubicBezTo>
                    <a:pt x="11521440" y="8906764"/>
                    <a:pt x="8942324" y="11475720"/>
                    <a:pt x="5760720" y="11475720"/>
                  </a:cubicBezTo>
                  <a:cubicBezTo>
                    <a:pt x="2579116" y="11475720"/>
                    <a:pt x="0" y="8906891"/>
                    <a:pt x="0" y="5737860"/>
                  </a:cubicBezTo>
                  <a:close/>
                </a:path>
              </a:pathLst>
            </a:custGeom>
            <a:solidFill>
              <a:srgbClr val="423E3A"/>
            </a:solidFill>
          </p:spPr>
        </p:sp>
      </p:grpSp>
      <p:sp>
        <p:nvSpPr>
          <p:cNvPr name="Freeform 16" id="16" descr="Canoe on water during sunset"/>
          <p:cNvSpPr/>
          <p:nvPr/>
        </p:nvSpPr>
        <p:spPr>
          <a:xfrm flipH="false" flipV="false" rot="0">
            <a:off x="-3" y="15"/>
            <a:ext cx="18283428" cy="10286985"/>
          </a:xfrm>
          <a:custGeom>
            <a:avLst/>
            <a:gdLst/>
            <a:ahLst/>
            <a:cxnLst/>
            <a:rect r="r" b="b" t="t" l="l"/>
            <a:pathLst>
              <a:path h="10286985" w="18283428">
                <a:moveTo>
                  <a:pt x="0" y="0"/>
                </a:moveTo>
                <a:lnTo>
                  <a:pt x="18283428" y="0"/>
                </a:lnTo>
                <a:lnTo>
                  <a:pt x="18283428" y="10286985"/>
                </a:lnTo>
                <a:lnTo>
                  <a:pt x="0" y="1028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59" r="-6" b="-7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377440" y="4076605"/>
            <a:ext cx="13533120" cy="1142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48"/>
              </a:lnSpc>
            </a:pPr>
            <a:r>
              <a:rPr lang="en-US" sz="8100" spc="1134">
                <a:solidFill>
                  <a:srgbClr val="FFFF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THANK YOU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377440" y="5410677"/>
            <a:ext cx="13533120" cy="540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6"/>
              </a:lnSpc>
            </a:pPr>
            <a:r>
              <a:rPr lang="en-US" sz="3300" spc="66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K. Md. Zahid Parvez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4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3428" cy="10287000"/>
            <a:chOff x="0" y="0"/>
            <a:chExt cx="24377904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77904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3716000"/>
                  </a:lnTo>
                  <a:lnTo>
                    <a:pt x="0" y="13716000"/>
                  </a:lnTo>
                  <a:close/>
                  <a:moveTo>
                    <a:pt x="982599" y="982599"/>
                  </a:moveTo>
                  <a:lnTo>
                    <a:pt x="982599" y="12733401"/>
                  </a:lnTo>
                  <a:lnTo>
                    <a:pt x="23395305" y="12733401"/>
                  </a:lnTo>
                  <a:lnTo>
                    <a:pt x="23395305" y="982599"/>
                  </a:lnTo>
                  <a:close/>
                </a:path>
              </a:pathLst>
            </a:custGeom>
            <a:solidFill>
              <a:srgbClr val="B29E8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-996"/>
            <a:ext cx="18283428" cy="10287000"/>
            <a:chOff x="0" y="0"/>
            <a:chExt cx="24377904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77904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B29E84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994"/>
            <a:ext cx="18283428" cy="10287000"/>
            <a:chOff x="0" y="0"/>
            <a:chExt cx="24377904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377904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-5400000">
            <a:off x="110985" y="1791111"/>
            <a:ext cx="8384901" cy="8606874"/>
            <a:chOff x="0" y="0"/>
            <a:chExt cx="11179868" cy="1147583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179810" cy="11475720"/>
            </a:xfrm>
            <a:custGeom>
              <a:avLst/>
              <a:gdLst/>
              <a:ahLst/>
              <a:cxnLst/>
              <a:rect r="r" b="b" t="t" l="l"/>
              <a:pathLst>
                <a:path h="11475720" w="11179810">
                  <a:moveTo>
                    <a:pt x="0" y="5737860"/>
                  </a:moveTo>
                  <a:cubicBezTo>
                    <a:pt x="0" y="2568956"/>
                    <a:pt x="2502662" y="0"/>
                    <a:pt x="5589905" y="0"/>
                  </a:cubicBezTo>
                  <a:cubicBezTo>
                    <a:pt x="8677148" y="0"/>
                    <a:pt x="11179810" y="2568956"/>
                    <a:pt x="11179810" y="5737860"/>
                  </a:cubicBezTo>
                  <a:cubicBezTo>
                    <a:pt x="11179810" y="8906764"/>
                    <a:pt x="8677148" y="11475720"/>
                    <a:pt x="5589905" y="11475720"/>
                  </a:cubicBezTo>
                  <a:cubicBezTo>
                    <a:pt x="2502662" y="11475720"/>
                    <a:pt x="0" y="8906891"/>
                    <a:pt x="0" y="5737860"/>
                  </a:cubicBezTo>
                  <a:close/>
                </a:path>
              </a:pathLst>
            </a:custGeom>
            <a:solidFill>
              <a:srgbClr val="7C898B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028700" y="1084858"/>
            <a:ext cx="8049460" cy="8049460"/>
          </a:xfrm>
          <a:custGeom>
            <a:avLst/>
            <a:gdLst/>
            <a:ahLst/>
            <a:cxnLst/>
            <a:rect r="r" b="b" t="t" l="l"/>
            <a:pathLst>
              <a:path h="8049460" w="8049460">
                <a:moveTo>
                  <a:pt x="0" y="0"/>
                </a:moveTo>
                <a:lnTo>
                  <a:pt x="8049460" y="0"/>
                </a:lnTo>
                <a:lnTo>
                  <a:pt x="8049460" y="8049460"/>
                </a:lnTo>
                <a:lnTo>
                  <a:pt x="0" y="8049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769739" y="2322480"/>
            <a:ext cx="6052875" cy="6052851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40908" t="0" r="-40908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609065" y="1992506"/>
            <a:ext cx="6650235" cy="6236811"/>
            <a:chOff x="0" y="0"/>
            <a:chExt cx="8866980" cy="8315748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9525"/>
              <a:ext cx="8866980" cy="1400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</a:pPr>
              <a:r>
                <a:rPr lang="en-US" sz="6999" spc="979">
                  <a:solidFill>
                    <a:srgbClr val="253439"/>
                  </a:solidFill>
                  <a:latin typeface="Hammersmith One"/>
                  <a:ea typeface="Hammersmith One"/>
                  <a:cs typeface="Hammersmith One"/>
                  <a:sym typeface="Hammersmith One"/>
                </a:rPr>
                <a:t>CONTENTS: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3641513"/>
              <a:ext cx="8866980" cy="4674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60" indent="-259080" lvl="1">
                <a:lnSpc>
                  <a:spcPts val="3120"/>
                </a:lnSpc>
                <a:buFont typeface="Arial"/>
                <a:buChar char="•"/>
              </a:pPr>
              <a:r>
                <a:rPr lang="en-US" sz="2400" spc="48">
                  <a:solidFill>
                    <a:srgbClr val="253439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Types</a:t>
              </a:r>
            </a:p>
            <a:p>
              <a:pPr algn="l" marL="518160" indent="-259080" lvl="1">
                <a:lnSpc>
                  <a:spcPts val="3120"/>
                </a:lnSpc>
                <a:buFont typeface="Arial"/>
                <a:buChar char="•"/>
              </a:pPr>
              <a:r>
                <a:rPr lang="en-US" sz="2400" spc="48">
                  <a:solidFill>
                    <a:srgbClr val="253439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Selectors</a:t>
              </a:r>
            </a:p>
            <a:p>
              <a:pPr algn="l" marL="518160" indent="-259080" lvl="1">
                <a:lnSpc>
                  <a:spcPts val="3120"/>
                </a:lnSpc>
                <a:buFont typeface="Arial"/>
                <a:buChar char="•"/>
              </a:pPr>
              <a:r>
                <a:rPr lang="en-US" sz="2400" spc="48">
                  <a:solidFill>
                    <a:srgbClr val="253439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Font properties</a:t>
              </a:r>
            </a:p>
            <a:p>
              <a:pPr algn="l" marL="518160" indent="-259080" lvl="1">
                <a:lnSpc>
                  <a:spcPts val="3120"/>
                </a:lnSpc>
                <a:buFont typeface="Arial"/>
                <a:buChar char="•"/>
              </a:pPr>
              <a:r>
                <a:rPr lang="en-US" sz="2400" spc="48">
                  <a:solidFill>
                    <a:srgbClr val="253439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Background Properties</a:t>
              </a:r>
            </a:p>
            <a:p>
              <a:pPr algn="l" marL="518160" indent="-259080" lvl="1">
                <a:lnSpc>
                  <a:spcPts val="3120"/>
                </a:lnSpc>
                <a:buFont typeface="Arial"/>
                <a:buChar char="•"/>
              </a:pPr>
              <a:r>
                <a:rPr lang="en-US" sz="2400" spc="48">
                  <a:solidFill>
                    <a:srgbClr val="253439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Box Properties</a:t>
              </a:r>
            </a:p>
            <a:p>
              <a:pPr algn="l" marL="518160" indent="-259080" lvl="1">
                <a:lnSpc>
                  <a:spcPts val="3120"/>
                </a:lnSpc>
                <a:buFont typeface="Arial"/>
                <a:buChar char="•"/>
              </a:pPr>
              <a:r>
                <a:rPr lang="en-US" sz="2400" spc="48">
                  <a:solidFill>
                    <a:srgbClr val="253439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Shadow Properties</a:t>
              </a:r>
            </a:p>
            <a:p>
              <a:pPr algn="l" marL="518160" indent="-259080" lvl="1">
                <a:lnSpc>
                  <a:spcPts val="3120"/>
                </a:lnSpc>
                <a:buFont typeface="Arial"/>
                <a:buChar char="•"/>
              </a:pPr>
              <a:r>
                <a:rPr lang="en-US" sz="2400" spc="48">
                  <a:solidFill>
                    <a:srgbClr val="253439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Gradient</a:t>
              </a:r>
            </a:p>
            <a:p>
              <a:pPr algn="l" marL="518160" indent="-259080" lvl="1">
                <a:lnSpc>
                  <a:spcPts val="3120"/>
                </a:lnSpc>
                <a:buFont typeface="Arial"/>
                <a:buChar char="•"/>
              </a:pPr>
              <a:r>
                <a:rPr lang="en-US" sz="2400" spc="48">
                  <a:solidFill>
                    <a:srgbClr val="253439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Border Properties</a:t>
              </a:r>
            </a:p>
            <a:p>
              <a:pPr algn="l" marL="518160" indent="-259080" lvl="1">
                <a:lnSpc>
                  <a:spcPts val="3120"/>
                </a:lnSpc>
                <a:buFont typeface="Arial"/>
                <a:buChar char="•"/>
              </a:pPr>
              <a:r>
                <a:rPr lang="en-US" sz="2400" spc="48">
                  <a:solidFill>
                    <a:srgbClr val="253439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Classification Properties</a:t>
              </a:r>
            </a:p>
          </p:txBody>
        </p:sp>
        <p:sp>
          <p:nvSpPr>
            <p:cNvPr name="AutoShape 16" id="16"/>
            <p:cNvSpPr/>
            <p:nvPr/>
          </p:nvSpPr>
          <p:spPr>
            <a:xfrm>
              <a:off x="0" y="3044225"/>
              <a:ext cx="8866980" cy="0"/>
            </a:xfrm>
            <a:prstGeom prst="line">
              <a:avLst/>
            </a:prstGeom>
            <a:ln cap="rnd" w="12700">
              <a:solidFill>
                <a:srgbClr val="253439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4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3428" cy="10287000"/>
            <a:chOff x="0" y="0"/>
            <a:chExt cx="24377904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77904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3716000"/>
                  </a:lnTo>
                  <a:lnTo>
                    <a:pt x="0" y="13716000"/>
                  </a:lnTo>
                  <a:close/>
                  <a:moveTo>
                    <a:pt x="982599" y="982599"/>
                  </a:moveTo>
                  <a:lnTo>
                    <a:pt x="982599" y="12733401"/>
                  </a:lnTo>
                  <a:lnTo>
                    <a:pt x="23395305" y="12733401"/>
                  </a:lnTo>
                  <a:lnTo>
                    <a:pt x="23395305" y="982599"/>
                  </a:lnTo>
                  <a:close/>
                </a:path>
              </a:pathLst>
            </a:custGeom>
            <a:solidFill>
              <a:srgbClr val="7C898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3428" cy="10287000"/>
            <a:chOff x="0" y="0"/>
            <a:chExt cx="24377904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77904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3716000"/>
                  </a:lnTo>
                  <a:lnTo>
                    <a:pt x="0" y="13716000"/>
                  </a:lnTo>
                  <a:close/>
                  <a:moveTo>
                    <a:pt x="982599" y="982599"/>
                  </a:moveTo>
                  <a:lnTo>
                    <a:pt x="982599" y="12733401"/>
                  </a:lnTo>
                  <a:lnTo>
                    <a:pt x="23395305" y="12733401"/>
                  </a:lnTo>
                  <a:lnTo>
                    <a:pt x="23395305" y="982599"/>
                  </a:lnTo>
                  <a:close/>
                </a:path>
              </a:pathLst>
            </a:custGeom>
            <a:solidFill>
              <a:srgbClr val="7C898B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348742" y="4210955"/>
            <a:ext cx="4617720" cy="1834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 spc="924">
                <a:solidFill>
                  <a:srgbClr val="FFFFFF">
                    <a:alpha val="69804"/>
                  </a:srgbClr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WAYS TO ADD CSS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6440556" y="915418"/>
            <a:ext cx="10590142" cy="2385429"/>
            <a:chOff x="0" y="0"/>
            <a:chExt cx="14120190" cy="31805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120115" cy="3180588"/>
            </a:xfrm>
            <a:custGeom>
              <a:avLst/>
              <a:gdLst/>
              <a:ahLst/>
              <a:cxnLst/>
              <a:rect r="r" b="b" t="t" l="l"/>
              <a:pathLst>
                <a:path h="3180588" w="14120115">
                  <a:moveTo>
                    <a:pt x="0" y="318008"/>
                  </a:moveTo>
                  <a:cubicBezTo>
                    <a:pt x="0" y="142367"/>
                    <a:pt x="142367" y="0"/>
                    <a:pt x="318008" y="0"/>
                  </a:cubicBezTo>
                  <a:lnTo>
                    <a:pt x="13802106" y="0"/>
                  </a:lnTo>
                  <a:cubicBezTo>
                    <a:pt x="13977747" y="0"/>
                    <a:pt x="14120115" y="142367"/>
                    <a:pt x="14120115" y="318008"/>
                  </a:cubicBezTo>
                  <a:lnTo>
                    <a:pt x="14120115" y="2862453"/>
                  </a:lnTo>
                  <a:cubicBezTo>
                    <a:pt x="14120115" y="3038094"/>
                    <a:pt x="13977747" y="3180461"/>
                    <a:pt x="13802106" y="3180461"/>
                  </a:cubicBezTo>
                  <a:lnTo>
                    <a:pt x="318008" y="3180461"/>
                  </a:lnTo>
                  <a:cubicBezTo>
                    <a:pt x="142367" y="3180588"/>
                    <a:pt x="0" y="3038221"/>
                    <a:pt x="0" y="286245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7162148" y="1452141"/>
            <a:ext cx="1311986" cy="1311986"/>
          </a:xfrm>
          <a:custGeom>
            <a:avLst/>
            <a:gdLst/>
            <a:ahLst/>
            <a:cxnLst/>
            <a:rect r="r" b="b" t="t" l="l"/>
            <a:pathLst>
              <a:path h="1311986" w="1311986">
                <a:moveTo>
                  <a:pt x="0" y="0"/>
                </a:moveTo>
                <a:lnTo>
                  <a:pt x="1311985" y="0"/>
                </a:lnTo>
                <a:lnTo>
                  <a:pt x="1311985" y="1311985"/>
                </a:lnTo>
                <a:lnTo>
                  <a:pt x="0" y="13119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359270" y="1870008"/>
            <a:ext cx="750788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3750" spc="75">
                <a:solidFill>
                  <a:srgbClr val="25343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External CSS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440556" y="3897207"/>
            <a:ext cx="10590142" cy="2385429"/>
            <a:chOff x="0" y="0"/>
            <a:chExt cx="14120190" cy="318057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120115" cy="3180588"/>
            </a:xfrm>
            <a:custGeom>
              <a:avLst/>
              <a:gdLst/>
              <a:ahLst/>
              <a:cxnLst/>
              <a:rect r="r" b="b" t="t" l="l"/>
              <a:pathLst>
                <a:path h="3180588" w="14120115">
                  <a:moveTo>
                    <a:pt x="0" y="318008"/>
                  </a:moveTo>
                  <a:cubicBezTo>
                    <a:pt x="0" y="142367"/>
                    <a:pt x="142367" y="0"/>
                    <a:pt x="318008" y="0"/>
                  </a:cubicBezTo>
                  <a:lnTo>
                    <a:pt x="13802106" y="0"/>
                  </a:lnTo>
                  <a:cubicBezTo>
                    <a:pt x="13977747" y="0"/>
                    <a:pt x="14120115" y="142367"/>
                    <a:pt x="14120115" y="318008"/>
                  </a:cubicBezTo>
                  <a:lnTo>
                    <a:pt x="14120115" y="2862453"/>
                  </a:lnTo>
                  <a:cubicBezTo>
                    <a:pt x="14120115" y="3038094"/>
                    <a:pt x="13977747" y="3180461"/>
                    <a:pt x="13802106" y="3180461"/>
                  </a:cubicBezTo>
                  <a:lnTo>
                    <a:pt x="318008" y="3180461"/>
                  </a:lnTo>
                  <a:cubicBezTo>
                    <a:pt x="142367" y="3180588"/>
                    <a:pt x="0" y="3038221"/>
                    <a:pt x="0" y="286245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7162148" y="4433928"/>
            <a:ext cx="1311986" cy="1311985"/>
          </a:xfrm>
          <a:custGeom>
            <a:avLst/>
            <a:gdLst/>
            <a:ahLst/>
            <a:cxnLst/>
            <a:rect r="r" b="b" t="t" l="l"/>
            <a:pathLst>
              <a:path h="1311985" w="1311986">
                <a:moveTo>
                  <a:pt x="0" y="0"/>
                </a:moveTo>
                <a:lnTo>
                  <a:pt x="1311985" y="0"/>
                </a:lnTo>
                <a:lnTo>
                  <a:pt x="1311985" y="1311985"/>
                </a:lnTo>
                <a:lnTo>
                  <a:pt x="0" y="13119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359270" y="4851797"/>
            <a:ext cx="750788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3750" spc="75">
                <a:solidFill>
                  <a:srgbClr val="25343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Internal CSS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440556" y="6878994"/>
            <a:ext cx="10590142" cy="2385429"/>
            <a:chOff x="0" y="0"/>
            <a:chExt cx="14120190" cy="318057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120115" cy="3180588"/>
            </a:xfrm>
            <a:custGeom>
              <a:avLst/>
              <a:gdLst/>
              <a:ahLst/>
              <a:cxnLst/>
              <a:rect r="r" b="b" t="t" l="l"/>
              <a:pathLst>
                <a:path h="3180588" w="14120115">
                  <a:moveTo>
                    <a:pt x="0" y="318008"/>
                  </a:moveTo>
                  <a:cubicBezTo>
                    <a:pt x="0" y="142367"/>
                    <a:pt x="142367" y="0"/>
                    <a:pt x="318008" y="0"/>
                  </a:cubicBezTo>
                  <a:lnTo>
                    <a:pt x="13802106" y="0"/>
                  </a:lnTo>
                  <a:cubicBezTo>
                    <a:pt x="13977747" y="0"/>
                    <a:pt x="14120115" y="142367"/>
                    <a:pt x="14120115" y="318008"/>
                  </a:cubicBezTo>
                  <a:lnTo>
                    <a:pt x="14120115" y="2862453"/>
                  </a:lnTo>
                  <a:cubicBezTo>
                    <a:pt x="14120115" y="3038094"/>
                    <a:pt x="13977747" y="3180461"/>
                    <a:pt x="13802106" y="3180461"/>
                  </a:cubicBezTo>
                  <a:lnTo>
                    <a:pt x="318008" y="3180461"/>
                  </a:lnTo>
                  <a:cubicBezTo>
                    <a:pt x="142367" y="3180588"/>
                    <a:pt x="0" y="3038221"/>
                    <a:pt x="0" y="286245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7162148" y="7415716"/>
            <a:ext cx="1311986" cy="1311986"/>
          </a:xfrm>
          <a:custGeom>
            <a:avLst/>
            <a:gdLst/>
            <a:ahLst/>
            <a:cxnLst/>
            <a:rect r="r" b="b" t="t" l="l"/>
            <a:pathLst>
              <a:path h="1311986" w="1311986">
                <a:moveTo>
                  <a:pt x="0" y="0"/>
                </a:moveTo>
                <a:lnTo>
                  <a:pt x="1311985" y="0"/>
                </a:lnTo>
                <a:lnTo>
                  <a:pt x="1311985" y="1311986"/>
                </a:lnTo>
                <a:lnTo>
                  <a:pt x="0" y="13119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359270" y="7833583"/>
            <a:ext cx="750788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3750" spc="75">
                <a:solidFill>
                  <a:srgbClr val="25343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In-line CSS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2534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3428" cy="10287000"/>
            <a:chOff x="0" y="0"/>
            <a:chExt cx="24377904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77904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3716000"/>
                  </a:lnTo>
                  <a:lnTo>
                    <a:pt x="0" y="13716000"/>
                  </a:lnTo>
                  <a:close/>
                  <a:moveTo>
                    <a:pt x="982599" y="982599"/>
                  </a:moveTo>
                  <a:lnTo>
                    <a:pt x="982599" y="12733401"/>
                  </a:lnTo>
                  <a:lnTo>
                    <a:pt x="23395305" y="12733401"/>
                  </a:lnTo>
                  <a:lnTo>
                    <a:pt x="23395305" y="982599"/>
                  </a:lnTo>
                  <a:close/>
                </a:path>
              </a:pathLst>
            </a:custGeom>
            <a:solidFill>
              <a:srgbClr val="59555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3428" cy="10287000"/>
            <a:chOff x="0" y="0"/>
            <a:chExt cx="24377904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77904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3716000"/>
                  </a:lnTo>
                  <a:lnTo>
                    <a:pt x="0" y="13716000"/>
                  </a:lnTo>
                  <a:close/>
                  <a:moveTo>
                    <a:pt x="982599" y="982599"/>
                  </a:moveTo>
                  <a:lnTo>
                    <a:pt x="982599" y="12733401"/>
                  </a:lnTo>
                  <a:lnTo>
                    <a:pt x="23395305" y="12733401"/>
                  </a:lnTo>
                  <a:lnTo>
                    <a:pt x="23395305" y="982599"/>
                  </a:lnTo>
                  <a:close/>
                </a:path>
              </a:pathLst>
            </a:custGeom>
            <a:solidFill>
              <a:srgbClr val="101F24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348740" y="2230946"/>
            <a:ext cx="15590520" cy="929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 spc="924">
                <a:solidFill>
                  <a:srgbClr val="FFFFFF">
                    <a:alpha val="69804"/>
                  </a:srgbClr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SELECTORS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247775" y="4719638"/>
            <a:ext cx="12164568" cy="835579"/>
            <a:chOff x="0" y="0"/>
            <a:chExt cx="16219424" cy="111410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00" y="12700"/>
              <a:ext cx="16194024" cy="1088644"/>
            </a:xfrm>
            <a:custGeom>
              <a:avLst/>
              <a:gdLst/>
              <a:ahLst/>
              <a:cxnLst/>
              <a:rect r="r" b="b" t="t" l="l"/>
              <a:pathLst>
                <a:path h="1088644" w="16194024">
                  <a:moveTo>
                    <a:pt x="0" y="108839"/>
                  </a:moveTo>
                  <a:cubicBezTo>
                    <a:pt x="0" y="48768"/>
                    <a:pt x="49784" y="0"/>
                    <a:pt x="111252" y="0"/>
                  </a:cubicBezTo>
                  <a:lnTo>
                    <a:pt x="16082772" y="0"/>
                  </a:lnTo>
                  <a:cubicBezTo>
                    <a:pt x="16144239" y="0"/>
                    <a:pt x="16194024" y="48768"/>
                    <a:pt x="16194024" y="108839"/>
                  </a:cubicBezTo>
                  <a:lnTo>
                    <a:pt x="16194024" y="979805"/>
                  </a:lnTo>
                  <a:cubicBezTo>
                    <a:pt x="16194024" y="1039876"/>
                    <a:pt x="16144239" y="1088644"/>
                    <a:pt x="16082772" y="1088644"/>
                  </a:cubicBezTo>
                  <a:lnTo>
                    <a:pt x="111252" y="1088644"/>
                  </a:lnTo>
                  <a:cubicBezTo>
                    <a:pt x="49784" y="1088644"/>
                    <a:pt x="0" y="1040003"/>
                    <a:pt x="0" y="979805"/>
                  </a:cubicBezTo>
                  <a:close/>
                </a:path>
              </a:pathLst>
            </a:custGeom>
            <a:solidFill>
              <a:srgbClr val="7C898B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219424" cy="1114044"/>
            </a:xfrm>
            <a:custGeom>
              <a:avLst/>
              <a:gdLst/>
              <a:ahLst/>
              <a:cxnLst/>
              <a:rect r="r" b="b" t="t" l="l"/>
              <a:pathLst>
                <a:path h="1114044" w="16219424">
                  <a:moveTo>
                    <a:pt x="0" y="121539"/>
                  </a:moveTo>
                  <a:cubicBezTo>
                    <a:pt x="0" y="54229"/>
                    <a:pt x="55753" y="0"/>
                    <a:pt x="123952" y="0"/>
                  </a:cubicBezTo>
                  <a:lnTo>
                    <a:pt x="16095472" y="0"/>
                  </a:lnTo>
                  <a:lnTo>
                    <a:pt x="16095472" y="12700"/>
                  </a:lnTo>
                  <a:lnTo>
                    <a:pt x="16095472" y="0"/>
                  </a:lnTo>
                  <a:cubicBezTo>
                    <a:pt x="16163671" y="0"/>
                    <a:pt x="16219424" y="54229"/>
                    <a:pt x="16219424" y="121539"/>
                  </a:cubicBezTo>
                  <a:lnTo>
                    <a:pt x="16206724" y="121539"/>
                  </a:lnTo>
                  <a:lnTo>
                    <a:pt x="16219424" y="121539"/>
                  </a:lnTo>
                  <a:lnTo>
                    <a:pt x="16219424" y="992505"/>
                  </a:lnTo>
                  <a:lnTo>
                    <a:pt x="16206724" y="992505"/>
                  </a:lnTo>
                  <a:lnTo>
                    <a:pt x="16219424" y="992505"/>
                  </a:lnTo>
                  <a:cubicBezTo>
                    <a:pt x="16219424" y="1059942"/>
                    <a:pt x="16163671" y="1114044"/>
                    <a:pt x="16095472" y="1114044"/>
                  </a:cubicBezTo>
                  <a:lnTo>
                    <a:pt x="16095472" y="1101344"/>
                  </a:lnTo>
                  <a:lnTo>
                    <a:pt x="16095472" y="1114044"/>
                  </a:lnTo>
                  <a:lnTo>
                    <a:pt x="123952" y="1114044"/>
                  </a:lnTo>
                  <a:lnTo>
                    <a:pt x="123952" y="1101344"/>
                  </a:lnTo>
                  <a:lnTo>
                    <a:pt x="123952" y="1114044"/>
                  </a:lnTo>
                  <a:cubicBezTo>
                    <a:pt x="55753" y="1114044"/>
                    <a:pt x="0" y="1059942"/>
                    <a:pt x="0" y="992505"/>
                  </a:cubicBezTo>
                  <a:lnTo>
                    <a:pt x="0" y="121539"/>
                  </a:lnTo>
                  <a:lnTo>
                    <a:pt x="12700" y="121539"/>
                  </a:lnTo>
                  <a:lnTo>
                    <a:pt x="0" y="121539"/>
                  </a:lnTo>
                  <a:moveTo>
                    <a:pt x="25400" y="121539"/>
                  </a:moveTo>
                  <a:lnTo>
                    <a:pt x="25400" y="992505"/>
                  </a:lnTo>
                  <a:lnTo>
                    <a:pt x="12700" y="992505"/>
                  </a:lnTo>
                  <a:lnTo>
                    <a:pt x="25400" y="992505"/>
                  </a:lnTo>
                  <a:cubicBezTo>
                    <a:pt x="25400" y="1045337"/>
                    <a:pt x="69215" y="1088644"/>
                    <a:pt x="123952" y="1088644"/>
                  </a:cubicBezTo>
                  <a:lnTo>
                    <a:pt x="16095472" y="1088644"/>
                  </a:lnTo>
                  <a:cubicBezTo>
                    <a:pt x="16150208" y="1088644"/>
                    <a:pt x="16194024" y="1045337"/>
                    <a:pt x="16194024" y="992505"/>
                  </a:cubicBezTo>
                  <a:lnTo>
                    <a:pt x="16194024" y="121539"/>
                  </a:lnTo>
                  <a:cubicBezTo>
                    <a:pt x="16194024" y="68707"/>
                    <a:pt x="16150208" y="25400"/>
                    <a:pt x="16095472" y="25400"/>
                  </a:cubicBezTo>
                  <a:lnTo>
                    <a:pt x="123952" y="25400"/>
                  </a:lnTo>
                  <a:lnTo>
                    <a:pt x="123952" y="12700"/>
                  </a:lnTo>
                  <a:lnTo>
                    <a:pt x="123952" y="25400"/>
                  </a:lnTo>
                  <a:cubicBezTo>
                    <a:pt x="69215" y="25400"/>
                    <a:pt x="25400" y="68707"/>
                    <a:pt x="25400" y="121539"/>
                  </a:cubicBezTo>
                  <a:close/>
                </a:path>
              </a:pathLst>
            </a:custGeom>
            <a:solidFill>
              <a:srgbClr val="253439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359321" y="4915876"/>
            <a:ext cx="11012672" cy="481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6"/>
              </a:lnSpc>
            </a:pPr>
            <a:r>
              <a:rPr lang="en-US" sz="3450" spc="6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Universal Selector 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2154746" y="5649574"/>
            <a:ext cx="12164568" cy="835579"/>
            <a:chOff x="0" y="0"/>
            <a:chExt cx="16219424" cy="111410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2700" y="12700"/>
              <a:ext cx="16194024" cy="1088644"/>
            </a:xfrm>
            <a:custGeom>
              <a:avLst/>
              <a:gdLst/>
              <a:ahLst/>
              <a:cxnLst/>
              <a:rect r="r" b="b" t="t" l="l"/>
              <a:pathLst>
                <a:path h="1088644" w="16194024">
                  <a:moveTo>
                    <a:pt x="0" y="108839"/>
                  </a:moveTo>
                  <a:cubicBezTo>
                    <a:pt x="0" y="48768"/>
                    <a:pt x="49784" y="0"/>
                    <a:pt x="111252" y="0"/>
                  </a:cubicBezTo>
                  <a:lnTo>
                    <a:pt x="16082772" y="0"/>
                  </a:lnTo>
                  <a:cubicBezTo>
                    <a:pt x="16144239" y="0"/>
                    <a:pt x="16194024" y="48768"/>
                    <a:pt x="16194024" y="108839"/>
                  </a:cubicBezTo>
                  <a:lnTo>
                    <a:pt x="16194024" y="979805"/>
                  </a:lnTo>
                  <a:cubicBezTo>
                    <a:pt x="16194024" y="1039876"/>
                    <a:pt x="16144239" y="1088644"/>
                    <a:pt x="16082772" y="1088644"/>
                  </a:cubicBezTo>
                  <a:lnTo>
                    <a:pt x="111252" y="1088644"/>
                  </a:lnTo>
                  <a:cubicBezTo>
                    <a:pt x="49784" y="1088644"/>
                    <a:pt x="0" y="1040003"/>
                    <a:pt x="0" y="979805"/>
                  </a:cubicBezTo>
                  <a:close/>
                </a:path>
              </a:pathLst>
            </a:custGeom>
            <a:solidFill>
              <a:srgbClr val="7C898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219424" cy="1114044"/>
            </a:xfrm>
            <a:custGeom>
              <a:avLst/>
              <a:gdLst/>
              <a:ahLst/>
              <a:cxnLst/>
              <a:rect r="r" b="b" t="t" l="l"/>
              <a:pathLst>
                <a:path h="1114044" w="16219424">
                  <a:moveTo>
                    <a:pt x="0" y="121539"/>
                  </a:moveTo>
                  <a:cubicBezTo>
                    <a:pt x="0" y="54229"/>
                    <a:pt x="55753" y="0"/>
                    <a:pt x="123952" y="0"/>
                  </a:cubicBezTo>
                  <a:lnTo>
                    <a:pt x="16095472" y="0"/>
                  </a:lnTo>
                  <a:lnTo>
                    <a:pt x="16095472" y="12700"/>
                  </a:lnTo>
                  <a:lnTo>
                    <a:pt x="16095472" y="0"/>
                  </a:lnTo>
                  <a:cubicBezTo>
                    <a:pt x="16163671" y="0"/>
                    <a:pt x="16219424" y="54229"/>
                    <a:pt x="16219424" y="121539"/>
                  </a:cubicBezTo>
                  <a:lnTo>
                    <a:pt x="16206724" y="121539"/>
                  </a:lnTo>
                  <a:lnTo>
                    <a:pt x="16219424" y="121539"/>
                  </a:lnTo>
                  <a:lnTo>
                    <a:pt x="16219424" y="992505"/>
                  </a:lnTo>
                  <a:lnTo>
                    <a:pt x="16206724" y="992505"/>
                  </a:lnTo>
                  <a:lnTo>
                    <a:pt x="16219424" y="992505"/>
                  </a:lnTo>
                  <a:cubicBezTo>
                    <a:pt x="16219424" y="1059942"/>
                    <a:pt x="16163671" y="1114044"/>
                    <a:pt x="16095472" y="1114044"/>
                  </a:cubicBezTo>
                  <a:lnTo>
                    <a:pt x="16095472" y="1101344"/>
                  </a:lnTo>
                  <a:lnTo>
                    <a:pt x="16095472" y="1114044"/>
                  </a:lnTo>
                  <a:lnTo>
                    <a:pt x="123952" y="1114044"/>
                  </a:lnTo>
                  <a:lnTo>
                    <a:pt x="123952" y="1101344"/>
                  </a:lnTo>
                  <a:lnTo>
                    <a:pt x="123952" y="1114044"/>
                  </a:lnTo>
                  <a:cubicBezTo>
                    <a:pt x="55753" y="1114044"/>
                    <a:pt x="0" y="1059942"/>
                    <a:pt x="0" y="992505"/>
                  </a:cubicBezTo>
                  <a:lnTo>
                    <a:pt x="0" y="121539"/>
                  </a:lnTo>
                  <a:lnTo>
                    <a:pt x="12700" y="121539"/>
                  </a:lnTo>
                  <a:lnTo>
                    <a:pt x="0" y="121539"/>
                  </a:lnTo>
                  <a:moveTo>
                    <a:pt x="25400" y="121539"/>
                  </a:moveTo>
                  <a:lnTo>
                    <a:pt x="25400" y="992505"/>
                  </a:lnTo>
                  <a:lnTo>
                    <a:pt x="12700" y="992505"/>
                  </a:lnTo>
                  <a:lnTo>
                    <a:pt x="25400" y="992505"/>
                  </a:lnTo>
                  <a:cubicBezTo>
                    <a:pt x="25400" y="1045337"/>
                    <a:pt x="69215" y="1088644"/>
                    <a:pt x="123952" y="1088644"/>
                  </a:cubicBezTo>
                  <a:lnTo>
                    <a:pt x="16095472" y="1088644"/>
                  </a:lnTo>
                  <a:cubicBezTo>
                    <a:pt x="16150208" y="1088644"/>
                    <a:pt x="16194024" y="1045337"/>
                    <a:pt x="16194024" y="992505"/>
                  </a:cubicBezTo>
                  <a:lnTo>
                    <a:pt x="16194024" y="121539"/>
                  </a:lnTo>
                  <a:cubicBezTo>
                    <a:pt x="16194024" y="68707"/>
                    <a:pt x="16150208" y="25400"/>
                    <a:pt x="16095472" y="25400"/>
                  </a:cubicBezTo>
                  <a:lnTo>
                    <a:pt x="123952" y="25400"/>
                  </a:lnTo>
                  <a:lnTo>
                    <a:pt x="123952" y="12700"/>
                  </a:lnTo>
                  <a:lnTo>
                    <a:pt x="123952" y="25400"/>
                  </a:lnTo>
                  <a:cubicBezTo>
                    <a:pt x="69215" y="25400"/>
                    <a:pt x="25400" y="68707"/>
                    <a:pt x="25400" y="121539"/>
                  </a:cubicBezTo>
                  <a:close/>
                </a:path>
              </a:pathLst>
            </a:custGeom>
            <a:solidFill>
              <a:srgbClr val="253439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266292" y="5845813"/>
            <a:ext cx="10503760" cy="481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6"/>
              </a:lnSpc>
            </a:pPr>
            <a:r>
              <a:rPr lang="en-US" sz="3450" spc="6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Type 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3061714" y="6579513"/>
            <a:ext cx="12164568" cy="835579"/>
            <a:chOff x="0" y="0"/>
            <a:chExt cx="16219424" cy="111410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2700" y="12700"/>
              <a:ext cx="16194024" cy="1088644"/>
            </a:xfrm>
            <a:custGeom>
              <a:avLst/>
              <a:gdLst/>
              <a:ahLst/>
              <a:cxnLst/>
              <a:rect r="r" b="b" t="t" l="l"/>
              <a:pathLst>
                <a:path h="1088644" w="16194024">
                  <a:moveTo>
                    <a:pt x="0" y="108839"/>
                  </a:moveTo>
                  <a:cubicBezTo>
                    <a:pt x="0" y="48768"/>
                    <a:pt x="49784" y="0"/>
                    <a:pt x="111252" y="0"/>
                  </a:cubicBezTo>
                  <a:lnTo>
                    <a:pt x="16082772" y="0"/>
                  </a:lnTo>
                  <a:cubicBezTo>
                    <a:pt x="16144239" y="0"/>
                    <a:pt x="16194024" y="48768"/>
                    <a:pt x="16194024" y="108839"/>
                  </a:cubicBezTo>
                  <a:lnTo>
                    <a:pt x="16194024" y="979805"/>
                  </a:lnTo>
                  <a:cubicBezTo>
                    <a:pt x="16194024" y="1039876"/>
                    <a:pt x="16144239" y="1088644"/>
                    <a:pt x="16082772" y="1088644"/>
                  </a:cubicBezTo>
                  <a:lnTo>
                    <a:pt x="111252" y="1088644"/>
                  </a:lnTo>
                  <a:cubicBezTo>
                    <a:pt x="49784" y="1088644"/>
                    <a:pt x="0" y="1040003"/>
                    <a:pt x="0" y="979805"/>
                  </a:cubicBezTo>
                  <a:close/>
                </a:path>
              </a:pathLst>
            </a:custGeom>
            <a:solidFill>
              <a:srgbClr val="7C898B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6219424" cy="1114044"/>
            </a:xfrm>
            <a:custGeom>
              <a:avLst/>
              <a:gdLst/>
              <a:ahLst/>
              <a:cxnLst/>
              <a:rect r="r" b="b" t="t" l="l"/>
              <a:pathLst>
                <a:path h="1114044" w="16219424">
                  <a:moveTo>
                    <a:pt x="0" y="121539"/>
                  </a:moveTo>
                  <a:cubicBezTo>
                    <a:pt x="0" y="54229"/>
                    <a:pt x="55753" y="0"/>
                    <a:pt x="123952" y="0"/>
                  </a:cubicBezTo>
                  <a:lnTo>
                    <a:pt x="16095472" y="0"/>
                  </a:lnTo>
                  <a:lnTo>
                    <a:pt x="16095472" y="12700"/>
                  </a:lnTo>
                  <a:lnTo>
                    <a:pt x="16095472" y="0"/>
                  </a:lnTo>
                  <a:cubicBezTo>
                    <a:pt x="16163671" y="0"/>
                    <a:pt x="16219424" y="54229"/>
                    <a:pt x="16219424" y="121539"/>
                  </a:cubicBezTo>
                  <a:lnTo>
                    <a:pt x="16206724" y="121539"/>
                  </a:lnTo>
                  <a:lnTo>
                    <a:pt x="16219424" y="121539"/>
                  </a:lnTo>
                  <a:lnTo>
                    <a:pt x="16219424" y="992505"/>
                  </a:lnTo>
                  <a:lnTo>
                    <a:pt x="16206724" y="992505"/>
                  </a:lnTo>
                  <a:lnTo>
                    <a:pt x="16219424" y="992505"/>
                  </a:lnTo>
                  <a:cubicBezTo>
                    <a:pt x="16219424" y="1059942"/>
                    <a:pt x="16163671" y="1114044"/>
                    <a:pt x="16095472" y="1114044"/>
                  </a:cubicBezTo>
                  <a:lnTo>
                    <a:pt x="16095472" y="1101344"/>
                  </a:lnTo>
                  <a:lnTo>
                    <a:pt x="16095472" y="1114044"/>
                  </a:lnTo>
                  <a:lnTo>
                    <a:pt x="123952" y="1114044"/>
                  </a:lnTo>
                  <a:lnTo>
                    <a:pt x="123952" y="1101344"/>
                  </a:lnTo>
                  <a:lnTo>
                    <a:pt x="123952" y="1114044"/>
                  </a:lnTo>
                  <a:cubicBezTo>
                    <a:pt x="55753" y="1114044"/>
                    <a:pt x="0" y="1059942"/>
                    <a:pt x="0" y="992505"/>
                  </a:cubicBezTo>
                  <a:lnTo>
                    <a:pt x="0" y="121539"/>
                  </a:lnTo>
                  <a:lnTo>
                    <a:pt x="12700" y="121539"/>
                  </a:lnTo>
                  <a:lnTo>
                    <a:pt x="0" y="121539"/>
                  </a:lnTo>
                  <a:moveTo>
                    <a:pt x="25400" y="121539"/>
                  </a:moveTo>
                  <a:lnTo>
                    <a:pt x="25400" y="992505"/>
                  </a:lnTo>
                  <a:lnTo>
                    <a:pt x="12700" y="992505"/>
                  </a:lnTo>
                  <a:lnTo>
                    <a:pt x="25400" y="992505"/>
                  </a:lnTo>
                  <a:cubicBezTo>
                    <a:pt x="25400" y="1045337"/>
                    <a:pt x="69215" y="1088644"/>
                    <a:pt x="123952" y="1088644"/>
                  </a:cubicBezTo>
                  <a:lnTo>
                    <a:pt x="16095472" y="1088644"/>
                  </a:lnTo>
                  <a:cubicBezTo>
                    <a:pt x="16150208" y="1088644"/>
                    <a:pt x="16194024" y="1045337"/>
                    <a:pt x="16194024" y="992505"/>
                  </a:cubicBezTo>
                  <a:lnTo>
                    <a:pt x="16194024" y="121539"/>
                  </a:lnTo>
                  <a:cubicBezTo>
                    <a:pt x="16194024" y="68707"/>
                    <a:pt x="16150208" y="25400"/>
                    <a:pt x="16095472" y="25400"/>
                  </a:cubicBezTo>
                  <a:lnTo>
                    <a:pt x="123952" y="25400"/>
                  </a:lnTo>
                  <a:lnTo>
                    <a:pt x="123952" y="12700"/>
                  </a:lnTo>
                  <a:lnTo>
                    <a:pt x="123952" y="25400"/>
                  </a:lnTo>
                  <a:cubicBezTo>
                    <a:pt x="69215" y="25400"/>
                    <a:pt x="25400" y="68707"/>
                    <a:pt x="25400" y="121539"/>
                  </a:cubicBezTo>
                  <a:close/>
                </a:path>
              </a:pathLst>
            </a:custGeom>
            <a:solidFill>
              <a:srgbClr val="253439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3173260" y="6775751"/>
            <a:ext cx="10503760" cy="481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6"/>
              </a:lnSpc>
            </a:pPr>
            <a:r>
              <a:rPr lang="en-US" sz="3450" spc="6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Id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3968685" y="7509450"/>
            <a:ext cx="12164568" cy="835579"/>
            <a:chOff x="0" y="0"/>
            <a:chExt cx="16219424" cy="111410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2700" y="12700"/>
              <a:ext cx="16194024" cy="1088644"/>
            </a:xfrm>
            <a:custGeom>
              <a:avLst/>
              <a:gdLst/>
              <a:ahLst/>
              <a:cxnLst/>
              <a:rect r="r" b="b" t="t" l="l"/>
              <a:pathLst>
                <a:path h="1088644" w="16194024">
                  <a:moveTo>
                    <a:pt x="0" y="108839"/>
                  </a:moveTo>
                  <a:cubicBezTo>
                    <a:pt x="0" y="48768"/>
                    <a:pt x="49784" y="0"/>
                    <a:pt x="111252" y="0"/>
                  </a:cubicBezTo>
                  <a:lnTo>
                    <a:pt x="16082772" y="0"/>
                  </a:lnTo>
                  <a:cubicBezTo>
                    <a:pt x="16144239" y="0"/>
                    <a:pt x="16194024" y="48768"/>
                    <a:pt x="16194024" y="108839"/>
                  </a:cubicBezTo>
                  <a:lnTo>
                    <a:pt x="16194024" y="979805"/>
                  </a:lnTo>
                  <a:cubicBezTo>
                    <a:pt x="16194024" y="1039876"/>
                    <a:pt x="16144239" y="1088644"/>
                    <a:pt x="16082772" y="1088644"/>
                  </a:cubicBezTo>
                  <a:lnTo>
                    <a:pt x="111252" y="1088644"/>
                  </a:lnTo>
                  <a:cubicBezTo>
                    <a:pt x="49784" y="1088644"/>
                    <a:pt x="0" y="1040003"/>
                    <a:pt x="0" y="979805"/>
                  </a:cubicBezTo>
                  <a:close/>
                </a:path>
              </a:pathLst>
            </a:custGeom>
            <a:solidFill>
              <a:srgbClr val="7C898B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6219424" cy="1114044"/>
            </a:xfrm>
            <a:custGeom>
              <a:avLst/>
              <a:gdLst/>
              <a:ahLst/>
              <a:cxnLst/>
              <a:rect r="r" b="b" t="t" l="l"/>
              <a:pathLst>
                <a:path h="1114044" w="16219424">
                  <a:moveTo>
                    <a:pt x="0" y="121539"/>
                  </a:moveTo>
                  <a:cubicBezTo>
                    <a:pt x="0" y="54229"/>
                    <a:pt x="55753" y="0"/>
                    <a:pt x="123952" y="0"/>
                  </a:cubicBezTo>
                  <a:lnTo>
                    <a:pt x="16095472" y="0"/>
                  </a:lnTo>
                  <a:lnTo>
                    <a:pt x="16095472" y="12700"/>
                  </a:lnTo>
                  <a:lnTo>
                    <a:pt x="16095472" y="0"/>
                  </a:lnTo>
                  <a:cubicBezTo>
                    <a:pt x="16163671" y="0"/>
                    <a:pt x="16219424" y="54229"/>
                    <a:pt x="16219424" y="121539"/>
                  </a:cubicBezTo>
                  <a:lnTo>
                    <a:pt x="16206724" y="121539"/>
                  </a:lnTo>
                  <a:lnTo>
                    <a:pt x="16219424" y="121539"/>
                  </a:lnTo>
                  <a:lnTo>
                    <a:pt x="16219424" y="992505"/>
                  </a:lnTo>
                  <a:lnTo>
                    <a:pt x="16206724" y="992505"/>
                  </a:lnTo>
                  <a:lnTo>
                    <a:pt x="16219424" y="992505"/>
                  </a:lnTo>
                  <a:cubicBezTo>
                    <a:pt x="16219424" y="1059942"/>
                    <a:pt x="16163671" y="1114044"/>
                    <a:pt x="16095472" y="1114044"/>
                  </a:cubicBezTo>
                  <a:lnTo>
                    <a:pt x="16095472" y="1101344"/>
                  </a:lnTo>
                  <a:lnTo>
                    <a:pt x="16095472" y="1114044"/>
                  </a:lnTo>
                  <a:lnTo>
                    <a:pt x="123952" y="1114044"/>
                  </a:lnTo>
                  <a:lnTo>
                    <a:pt x="123952" y="1101344"/>
                  </a:lnTo>
                  <a:lnTo>
                    <a:pt x="123952" y="1114044"/>
                  </a:lnTo>
                  <a:cubicBezTo>
                    <a:pt x="55753" y="1114044"/>
                    <a:pt x="0" y="1059942"/>
                    <a:pt x="0" y="992505"/>
                  </a:cubicBezTo>
                  <a:lnTo>
                    <a:pt x="0" y="121539"/>
                  </a:lnTo>
                  <a:lnTo>
                    <a:pt x="12700" y="121539"/>
                  </a:lnTo>
                  <a:lnTo>
                    <a:pt x="0" y="121539"/>
                  </a:lnTo>
                  <a:moveTo>
                    <a:pt x="25400" y="121539"/>
                  </a:moveTo>
                  <a:lnTo>
                    <a:pt x="25400" y="992505"/>
                  </a:lnTo>
                  <a:lnTo>
                    <a:pt x="12700" y="992505"/>
                  </a:lnTo>
                  <a:lnTo>
                    <a:pt x="25400" y="992505"/>
                  </a:lnTo>
                  <a:cubicBezTo>
                    <a:pt x="25400" y="1045337"/>
                    <a:pt x="69215" y="1088644"/>
                    <a:pt x="123952" y="1088644"/>
                  </a:cubicBezTo>
                  <a:lnTo>
                    <a:pt x="16095472" y="1088644"/>
                  </a:lnTo>
                  <a:cubicBezTo>
                    <a:pt x="16150208" y="1088644"/>
                    <a:pt x="16194024" y="1045337"/>
                    <a:pt x="16194024" y="992505"/>
                  </a:cubicBezTo>
                  <a:lnTo>
                    <a:pt x="16194024" y="121539"/>
                  </a:lnTo>
                  <a:cubicBezTo>
                    <a:pt x="16194024" y="68707"/>
                    <a:pt x="16150208" y="25400"/>
                    <a:pt x="16095472" y="25400"/>
                  </a:cubicBezTo>
                  <a:lnTo>
                    <a:pt x="123952" y="25400"/>
                  </a:lnTo>
                  <a:lnTo>
                    <a:pt x="123952" y="12700"/>
                  </a:lnTo>
                  <a:lnTo>
                    <a:pt x="123952" y="25400"/>
                  </a:lnTo>
                  <a:cubicBezTo>
                    <a:pt x="69215" y="25400"/>
                    <a:pt x="25400" y="68707"/>
                    <a:pt x="25400" y="121539"/>
                  </a:cubicBezTo>
                  <a:close/>
                </a:path>
              </a:pathLst>
            </a:custGeom>
            <a:solidFill>
              <a:srgbClr val="253439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4080231" y="7705688"/>
            <a:ext cx="10503760" cy="481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6"/>
              </a:lnSpc>
            </a:pPr>
            <a:r>
              <a:rPr lang="en-US" sz="3450" spc="6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Class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4875656" y="8439388"/>
            <a:ext cx="12164568" cy="835579"/>
            <a:chOff x="0" y="0"/>
            <a:chExt cx="16219424" cy="111410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12700" y="12700"/>
              <a:ext cx="16194024" cy="1088644"/>
            </a:xfrm>
            <a:custGeom>
              <a:avLst/>
              <a:gdLst/>
              <a:ahLst/>
              <a:cxnLst/>
              <a:rect r="r" b="b" t="t" l="l"/>
              <a:pathLst>
                <a:path h="1088644" w="16194024">
                  <a:moveTo>
                    <a:pt x="0" y="108839"/>
                  </a:moveTo>
                  <a:cubicBezTo>
                    <a:pt x="0" y="48768"/>
                    <a:pt x="49784" y="0"/>
                    <a:pt x="111252" y="0"/>
                  </a:cubicBezTo>
                  <a:lnTo>
                    <a:pt x="16082772" y="0"/>
                  </a:lnTo>
                  <a:cubicBezTo>
                    <a:pt x="16144239" y="0"/>
                    <a:pt x="16194024" y="48768"/>
                    <a:pt x="16194024" y="108839"/>
                  </a:cubicBezTo>
                  <a:lnTo>
                    <a:pt x="16194024" y="979805"/>
                  </a:lnTo>
                  <a:cubicBezTo>
                    <a:pt x="16194024" y="1039876"/>
                    <a:pt x="16144239" y="1088644"/>
                    <a:pt x="16082772" y="1088644"/>
                  </a:cubicBezTo>
                  <a:lnTo>
                    <a:pt x="111252" y="1088644"/>
                  </a:lnTo>
                  <a:cubicBezTo>
                    <a:pt x="49784" y="1088644"/>
                    <a:pt x="0" y="1040003"/>
                    <a:pt x="0" y="979805"/>
                  </a:cubicBezTo>
                  <a:close/>
                </a:path>
              </a:pathLst>
            </a:custGeom>
            <a:solidFill>
              <a:srgbClr val="7C898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219424" cy="1114044"/>
            </a:xfrm>
            <a:custGeom>
              <a:avLst/>
              <a:gdLst/>
              <a:ahLst/>
              <a:cxnLst/>
              <a:rect r="r" b="b" t="t" l="l"/>
              <a:pathLst>
                <a:path h="1114044" w="16219424">
                  <a:moveTo>
                    <a:pt x="0" y="121539"/>
                  </a:moveTo>
                  <a:cubicBezTo>
                    <a:pt x="0" y="54229"/>
                    <a:pt x="55753" y="0"/>
                    <a:pt x="123952" y="0"/>
                  </a:cubicBezTo>
                  <a:lnTo>
                    <a:pt x="16095472" y="0"/>
                  </a:lnTo>
                  <a:lnTo>
                    <a:pt x="16095472" y="12700"/>
                  </a:lnTo>
                  <a:lnTo>
                    <a:pt x="16095472" y="0"/>
                  </a:lnTo>
                  <a:cubicBezTo>
                    <a:pt x="16163671" y="0"/>
                    <a:pt x="16219424" y="54229"/>
                    <a:pt x="16219424" y="121539"/>
                  </a:cubicBezTo>
                  <a:lnTo>
                    <a:pt x="16206724" y="121539"/>
                  </a:lnTo>
                  <a:lnTo>
                    <a:pt x="16219424" y="121539"/>
                  </a:lnTo>
                  <a:lnTo>
                    <a:pt x="16219424" y="992505"/>
                  </a:lnTo>
                  <a:lnTo>
                    <a:pt x="16206724" y="992505"/>
                  </a:lnTo>
                  <a:lnTo>
                    <a:pt x="16219424" y="992505"/>
                  </a:lnTo>
                  <a:cubicBezTo>
                    <a:pt x="16219424" y="1059942"/>
                    <a:pt x="16163671" y="1114044"/>
                    <a:pt x="16095472" y="1114044"/>
                  </a:cubicBezTo>
                  <a:lnTo>
                    <a:pt x="16095472" y="1101344"/>
                  </a:lnTo>
                  <a:lnTo>
                    <a:pt x="16095472" y="1114044"/>
                  </a:lnTo>
                  <a:lnTo>
                    <a:pt x="123952" y="1114044"/>
                  </a:lnTo>
                  <a:lnTo>
                    <a:pt x="123952" y="1101344"/>
                  </a:lnTo>
                  <a:lnTo>
                    <a:pt x="123952" y="1114044"/>
                  </a:lnTo>
                  <a:cubicBezTo>
                    <a:pt x="55753" y="1114044"/>
                    <a:pt x="0" y="1059942"/>
                    <a:pt x="0" y="992505"/>
                  </a:cubicBezTo>
                  <a:lnTo>
                    <a:pt x="0" y="121539"/>
                  </a:lnTo>
                  <a:lnTo>
                    <a:pt x="12700" y="121539"/>
                  </a:lnTo>
                  <a:lnTo>
                    <a:pt x="0" y="121539"/>
                  </a:lnTo>
                  <a:moveTo>
                    <a:pt x="25400" y="121539"/>
                  </a:moveTo>
                  <a:lnTo>
                    <a:pt x="25400" y="992505"/>
                  </a:lnTo>
                  <a:lnTo>
                    <a:pt x="12700" y="992505"/>
                  </a:lnTo>
                  <a:lnTo>
                    <a:pt x="25400" y="992505"/>
                  </a:lnTo>
                  <a:cubicBezTo>
                    <a:pt x="25400" y="1045337"/>
                    <a:pt x="69215" y="1088644"/>
                    <a:pt x="123952" y="1088644"/>
                  </a:cubicBezTo>
                  <a:lnTo>
                    <a:pt x="16095472" y="1088644"/>
                  </a:lnTo>
                  <a:cubicBezTo>
                    <a:pt x="16150208" y="1088644"/>
                    <a:pt x="16194024" y="1045337"/>
                    <a:pt x="16194024" y="992505"/>
                  </a:cubicBezTo>
                  <a:lnTo>
                    <a:pt x="16194024" y="121539"/>
                  </a:lnTo>
                  <a:cubicBezTo>
                    <a:pt x="16194024" y="68707"/>
                    <a:pt x="16150208" y="25400"/>
                    <a:pt x="16095472" y="25400"/>
                  </a:cubicBezTo>
                  <a:lnTo>
                    <a:pt x="123952" y="25400"/>
                  </a:lnTo>
                  <a:lnTo>
                    <a:pt x="123952" y="12700"/>
                  </a:lnTo>
                  <a:lnTo>
                    <a:pt x="123952" y="25400"/>
                  </a:lnTo>
                  <a:cubicBezTo>
                    <a:pt x="69215" y="25400"/>
                    <a:pt x="25400" y="68707"/>
                    <a:pt x="25400" y="121539"/>
                  </a:cubicBezTo>
                  <a:close/>
                </a:path>
              </a:pathLst>
            </a:custGeom>
            <a:solidFill>
              <a:srgbClr val="253439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4987201" y="8635627"/>
            <a:ext cx="10503761" cy="481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6"/>
              </a:lnSpc>
            </a:pPr>
            <a:r>
              <a:rPr lang="en-US" sz="3450" spc="6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Combinators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2534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3428" cy="10287000"/>
            <a:chOff x="0" y="0"/>
            <a:chExt cx="24377904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77904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3716000"/>
                  </a:lnTo>
                  <a:lnTo>
                    <a:pt x="0" y="13716000"/>
                  </a:lnTo>
                  <a:close/>
                  <a:moveTo>
                    <a:pt x="982599" y="982599"/>
                  </a:moveTo>
                  <a:lnTo>
                    <a:pt x="982599" y="12733401"/>
                  </a:lnTo>
                  <a:lnTo>
                    <a:pt x="23395305" y="12733401"/>
                  </a:lnTo>
                  <a:lnTo>
                    <a:pt x="23395305" y="982599"/>
                  </a:lnTo>
                  <a:close/>
                </a:path>
              </a:pathLst>
            </a:custGeom>
            <a:solidFill>
              <a:srgbClr val="59555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3428" cy="10287000"/>
            <a:chOff x="0" y="0"/>
            <a:chExt cx="24377904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77904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3716000"/>
                  </a:lnTo>
                  <a:lnTo>
                    <a:pt x="0" y="13716000"/>
                  </a:lnTo>
                  <a:close/>
                  <a:moveTo>
                    <a:pt x="982599" y="982599"/>
                  </a:moveTo>
                  <a:lnTo>
                    <a:pt x="982599" y="12733401"/>
                  </a:lnTo>
                  <a:lnTo>
                    <a:pt x="23395305" y="12733401"/>
                  </a:lnTo>
                  <a:lnTo>
                    <a:pt x="23395305" y="982599"/>
                  </a:lnTo>
                  <a:close/>
                </a:path>
              </a:pathLst>
            </a:custGeom>
            <a:solidFill>
              <a:srgbClr val="101F24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348740" y="2230946"/>
            <a:ext cx="15590520" cy="929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 spc="924">
                <a:solidFill>
                  <a:srgbClr val="FFFFFF">
                    <a:alpha val="69804"/>
                  </a:srgbClr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FONT PROPERTIES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247775" y="4719638"/>
            <a:ext cx="12164568" cy="835579"/>
            <a:chOff x="0" y="0"/>
            <a:chExt cx="16219424" cy="111410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00" y="12700"/>
              <a:ext cx="16194024" cy="1088644"/>
            </a:xfrm>
            <a:custGeom>
              <a:avLst/>
              <a:gdLst/>
              <a:ahLst/>
              <a:cxnLst/>
              <a:rect r="r" b="b" t="t" l="l"/>
              <a:pathLst>
                <a:path h="1088644" w="16194024">
                  <a:moveTo>
                    <a:pt x="0" y="108839"/>
                  </a:moveTo>
                  <a:cubicBezTo>
                    <a:pt x="0" y="48768"/>
                    <a:pt x="49784" y="0"/>
                    <a:pt x="111252" y="0"/>
                  </a:cubicBezTo>
                  <a:lnTo>
                    <a:pt x="16082772" y="0"/>
                  </a:lnTo>
                  <a:cubicBezTo>
                    <a:pt x="16144239" y="0"/>
                    <a:pt x="16194024" y="48768"/>
                    <a:pt x="16194024" y="108839"/>
                  </a:cubicBezTo>
                  <a:lnTo>
                    <a:pt x="16194024" y="979805"/>
                  </a:lnTo>
                  <a:cubicBezTo>
                    <a:pt x="16194024" y="1039876"/>
                    <a:pt x="16144239" y="1088644"/>
                    <a:pt x="16082772" y="1088644"/>
                  </a:cubicBezTo>
                  <a:lnTo>
                    <a:pt x="111252" y="1088644"/>
                  </a:lnTo>
                  <a:cubicBezTo>
                    <a:pt x="49784" y="1088644"/>
                    <a:pt x="0" y="1040003"/>
                    <a:pt x="0" y="979805"/>
                  </a:cubicBezTo>
                  <a:close/>
                </a:path>
              </a:pathLst>
            </a:custGeom>
            <a:solidFill>
              <a:srgbClr val="7C898B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219424" cy="1114044"/>
            </a:xfrm>
            <a:custGeom>
              <a:avLst/>
              <a:gdLst/>
              <a:ahLst/>
              <a:cxnLst/>
              <a:rect r="r" b="b" t="t" l="l"/>
              <a:pathLst>
                <a:path h="1114044" w="16219424">
                  <a:moveTo>
                    <a:pt x="0" y="121539"/>
                  </a:moveTo>
                  <a:cubicBezTo>
                    <a:pt x="0" y="54229"/>
                    <a:pt x="55753" y="0"/>
                    <a:pt x="123952" y="0"/>
                  </a:cubicBezTo>
                  <a:lnTo>
                    <a:pt x="16095472" y="0"/>
                  </a:lnTo>
                  <a:lnTo>
                    <a:pt x="16095472" y="12700"/>
                  </a:lnTo>
                  <a:lnTo>
                    <a:pt x="16095472" y="0"/>
                  </a:lnTo>
                  <a:cubicBezTo>
                    <a:pt x="16163671" y="0"/>
                    <a:pt x="16219424" y="54229"/>
                    <a:pt x="16219424" y="121539"/>
                  </a:cubicBezTo>
                  <a:lnTo>
                    <a:pt x="16206724" y="121539"/>
                  </a:lnTo>
                  <a:lnTo>
                    <a:pt x="16219424" y="121539"/>
                  </a:lnTo>
                  <a:lnTo>
                    <a:pt x="16219424" y="992505"/>
                  </a:lnTo>
                  <a:lnTo>
                    <a:pt x="16206724" y="992505"/>
                  </a:lnTo>
                  <a:lnTo>
                    <a:pt x="16219424" y="992505"/>
                  </a:lnTo>
                  <a:cubicBezTo>
                    <a:pt x="16219424" y="1059942"/>
                    <a:pt x="16163671" y="1114044"/>
                    <a:pt x="16095472" y="1114044"/>
                  </a:cubicBezTo>
                  <a:lnTo>
                    <a:pt x="16095472" y="1101344"/>
                  </a:lnTo>
                  <a:lnTo>
                    <a:pt x="16095472" y="1114044"/>
                  </a:lnTo>
                  <a:lnTo>
                    <a:pt x="123952" y="1114044"/>
                  </a:lnTo>
                  <a:lnTo>
                    <a:pt x="123952" y="1101344"/>
                  </a:lnTo>
                  <a:lnTo>
                    <a:pt x="123952" y="1114044"/>
                  </a:lnTo>
                  <a:cubicBezTo>
                    <a:pt x="55753" y="1114044"/>
                    <a:pt x="0" y="1059942"/>
                    <a:pt x="0" y="992505"/>
                  </a:cubicBezTo>
                  <a:lnTo>
                    <a:pt x="0" y="121539"/>
                  </a:lnTo>
                  <a:lnTo>
                    <a:pt x="12700" y="121539"/>
                  </a:lnTo>
                  <a:lnTo>
                    <a:pt x="0" y="121539"/>
                  </a:lnTo>
                  <a:moveTo>
                    <a:pt x="25400" y="121539"/>
                  </a:moveTo>
                  <a:lnTo>
                    <a:pt x="25400" y="992505"/>
                  </a:lnTo>
                  <a:lnTo>
                    <a:pt x="12700" y="992505"/>
                  </a:lnTo>
                  <a:lnTo>
                    <a:pt x="25400" y="992505"/>
                  </a:lnTo>
                  <a:cubicBezTo>
                    <a:pt x="25400" y="1045337"/>
                    <a:pt x="69215" y="1088644"/>
                    <a:pt x="123952" y="1088644"/>
                  </a:cubicBezTo>
                  <a:lnTo>
                    <a:pt x="16095472" y="1088644"/>
                  </a:lnTo>
                  <a:cubicBezTo>
                    <a:pt x="16150208" y="1088644"/>
                    <a:pt x="16194024" y="1045337"/>
                    <a:pt x="16194024" y="992505"/>
                  </a:cubicBezTo>
                  <a:lnTo>
                    <a:pt x="16194024" y="121539"/>
                  </a:lnTo>
                  <a:cubicBezTo>
                    <a:pt x="16194024" y="68707"/>
                    <a:pt x="16150208" y="25400"/>
                    <a:pt x="16095472" y="25400"/>
                  </a:cubicBezTo>
                  <a:lnTo>
                    <a:pt x="123952" y="25400"/>
                  </a:lnTo>
                  <a:lnTo>
                    <a:pt x="123952" y="12700"/>
                  </a:lnTo>
                  <a:lnTo>
                    <a:pt x="123952" y="25400"/>
                  </a:lnTo>
                  <a:cubicBezTo>
                    <a:pt x="69215" y="25400"/>
                    <a:pt x="25400" y="68707"/>
                    <a:pt x="25400" y="121539"/>
                  </a:cubicBezTo>
                  <a:close/>
                </a:path>
              </a:pathLst>
            </a:custGeom>
            <a:solidFill>
              <a:srgbClr val="253439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359321" y="4915876"/>
            <a:ext cx="11012672" cy="481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6"/>
              </a:lnSpc>
            </a:pPr>
            <a:r>
              <a:rPr lang="en-US" sz="3450" spc="6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Font-family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2154746" y="5649574"/>
            <a:ext cx="12164568" cy="835579"/>
            <a:chOff x="0" y="0"/>
            <a:chExt cx="16219424" cy="111410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2700" y="12700"/>
              <a:ext cx="16194024" cy="1088644"/>
            </a:xfrm>
            <a:custGeom>
              <a:avLst/>
              <a:gdLst/>
              <a:ahLst/>
              <a:cxnLst/>
              <a:rect r="r" b="b" t="t" l="l"/>
              <a:pathLst>
                <a:path h="1088644" w="16194024">
                  <a:moveTo>
                    <a:pt x="0" y="108839"/>
                  </a:moveTo>
                  <a:cubicBezTo>
                    <a:pt x="0" y="48768"/>
                    <a:pt x="49784" y="0"/>
                    <a:pt x="111252" y="0"/>
                  </a:cubicBezTo>
                  <a:lnTo>
                    <a:pt x="16082772" y="0"/>
                  </a:lnTo>
                  <a:cubicBezTo>
                    <a:pt x="16144239" y="0"/>
                    <a:pt x="16194024" y="48768"/>
                    <a:pt x="16194024" y="108839"/>
                  </a:cubicBezTo>
                  <a:lnTo>
                    <a:pt x="16194024" y="979805"/>
                  </a:lnTo>
                  <a:cubicBezTo>
                    <a:pt x="16194024" y="1039876"/>
                    <a:pt x="16144239" y="1088644"/>
                    <a:pt x="16082772" y="1088644"/>
                  </a:cubicBezTo>
                  <a:lnTo>
                    <a:pt x="111252" y="1088644"/>
                  </a:lnTo>
                  <a:cubicBezTo>
                    <a:pt x="49784" y="1088644"/>
                    <a:pt x="0" y="1040003"/>
                    <a:pt x="0" y="979805"/>
                  </a:cubicBezTo>
                  <a:close/>
                </a:path>
              </a:pathLst>
            </a:custGeom>
            <a:solidFill>
              <a:srgbClr val="7C898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219424" cy="1114044"/>
            </a:xfrm>
            <a:custGeom>
              <a:avLst/>
              <a:gdLst/>
              <a:ahLst/>
              <a:cxnLst/>
              <a:rect r="r" b="b" t="t" l="l"/>
              <a:pathLst>
                <a:path h="1114044" w="16219424">
                  <a:moveTo>
                    <a:pt x="0" y="121539"/>
                  </a:moveTo>
                  <a:cubicBezTo>
                    <a:pt x="0" y="54229"/>
                    <a:pt x="55753" y="0"/>
                    <a:pt x="123952" y="0"/>
                  </a:cubicBezTo>
                  <a:lnTo>
                    <a:pt x="16095472" y="0"/>
                  </a:lnTo>
                  <a:lnTo>
                    <a:pt x="16095472" y="12700"/>
                  </a:lnTo>
                  <a:lnTo>
                    <a:pt x="16095472" y="0"/>
                  </a:lnTo>
                  <a:cubicBezTo>
                    <a:pt x="16163671" y="0"/>
                    <a:pt x="16219424" y="54229"/>
                    <a:pt x="16219424" y="121539"/>
                  </a:cubicBezTo>
                  <a:lnTo>
                    <a:pt x="16206724" y="121539"/>
                  </a:lnTo>
                  <a:lnTo>
                    <a:pt x="16219424" y="121539"/>
                  </a:lnTo>
                  <a:lnTo>
                    <a:pt x="16219424" y="992505"/>
                  </a:lnTo>
                  <a:lnTo>
                    <a:pt x="16206724" y="992505"/>
                  </a:lnTo>
                  <a:lnTo>
                    <a:pt x="16219424" y="992505"/>
                  </a:lnTo>
                  <a:cubicBezTo>
                    <a:pt x="16219424" y="1059942"/>
                    <a:pt x="16163671" y="1114044"/>
                    <a:pt x="16095472" y="1114044"/>
                  </a:cubicBezTo>
                  <a:lnTo>
                    <a:pt x="16095472" y="1101344"/>
                  </a:lnTo>
                  <a:lnTo>
                    <a:pt x="16095472" y="1114044"/>
                  </a:lnTo>
                  <a:lnTo>
                    <a:pt x="123952" y="1114044"/>
                  </a:lnTo>
                  <a:lnTo>
                    <a:pt x="123952" y="1101344"/>
                  </a:lnTo>
                  <a:lnTo>
                    <a:pt x="123952" y="1114044"/>
                  </a:lnTo>
                  <a:cubicBezTo>
                    <a:pt x="55753" y="1114044"/>
                    <a:pt x="0" y="1059942"/>
                    <a:pt x="0" y="992505"/>
                  </a:cubicBezTo>
                  <a:lnTo>
                    <a:pt x="0" y="121539"/>
                  </a:lnTo>
                  <a:lnTo>
                    <a:pt x="12700" y="121539"/>
                  </a:lnTo>
                  <a:lnTo>
                    <a:pt x="0" y="121539"/>
                  </a:lnTo>
                  <a:moveTo>
                    <a:pt x="25400" y="121539"/>
                  </a:moveTo>
                  <a:lnTo>
                    <a:pt x="25400" y="992505"/>
                  </a:lnTo>
                  <a:lnTo>
                    <a:pt x="12700" y="992505"/>
                  </a:lnTo>
                  <a:lnTo>
                    <a:pt x="25400" y="992505"/>
                  </a:lnTo>
                  <a:cubicBezTo>
                    <a:pt x="25400" y="1045337"/>
                    <a:pt x="69215" y="1088644"/>
                    <a:pt x="123952" y="1088644"/>
                  </a:cubicBezTo>
                  <a:lnTo>
                    <a:pt x="16095472" y="1088644"/>
                  </a:lnTo>
                  <a:cubicBezTo>
                    <a:pt x="16150208" y="1088644"/>
                    <a:pt x="16194024" y="1045337"/>
                    <a:pt x="16194024" y="992505"/>
                  </a:cubicBezTo>
                  <a:lnTo>
                    <a:pt x="16194024" y="121539"/>
                  </a:lnTo>
                  <a:cubicBezTo>
                    <a:pt x="16194024" y="68707"/>
                    <a:pt x="16150208" y="25400"/>
                    <a:pt x="16095472" y="25400"/>
                  </a:cubicBezTo>
                  <a:lnTo>
                    <a:pt x="123952" y="25400"/>
                  </a:lnTo>
                  <a:lnTo>
                    <a:pt x="123952" y="12700"/>
                  </a:lnTo>
                  <a:lnTo>
                    <a:pt x="123952" y="25400"/>
                  </a:lnTo>
                  <a:cubicBezTo>
                    <a:pt x="69215" y="25400"/>
                    <a:pt x="25400" y="68707"/>
                    <a:pt x="25400" y="121539"/>
                  </a:cubicBezTo>
                  <a:close/>
                </a:path>
              </a:pathLst>
            </a:custGeom>
            <a:solidFill>
              <a:srgbClr val="253439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266292" y="5845813"/>
            <a:ext cx="10503760" cy="481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6"/>
              </a:lnSpc>
            </a:pPr>
            <a:r>
              <a:rPr lang="en-US" sz="3450" spc="6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Font-style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3061714" y="6579513"/>
            <a:ext cx="12164568" cy="835579"/>
            <a:chOff x="0" y="0"/>
            <a:chExt cx="16219424" cy="111410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2700" y="12700"/>
              <a:ext cx="16194024" cy="1088644"/>
            </a:xfrm>
            <a:custGeom>
              <a:avLst/>
              <a:gdLst/>
              <a:ahLst/>
              <a:cxnLst/>
              <a:rect r="r" b="b" t="t" l="l"/>
              <a:pathLst>
                <a:path h="1088644" w="16194024">
                  <a:moveTo>
                    <a:pt x="0" y="108839"/>
                  </a:moveTo>
                  <a:cubicBezTo>
                    <a:pt x="0" y="48768"/>
                    <a:pt x="49784" y="0"/>
                    <a:pt x="111252" y="0"/>
                  </a:cubicBezTo>
                  <a:lnTo>
                    <a:pt x="16082772" y="0"/>
                  </a:lnTo>
                  <a:cubicBezTo>
                    <a:pt x="16144239" y="0"/>
                    <a:pt x="16194024" y="48768"/>
                    <a:pt x="16194024" y="108839"/>
                  </a:cubicBezTo>
                  <a:lnTo>
                    <a:pt x="16194024" y="979805"/>
                  </a:lnTo>
                  <a:cubicBezTo>
                    <a:pt x="16194024" y="1039876"/>
                    <a:pt x="16144239" y="1088644"/>
                    <a:pt x="16082772" y="1088644"/>
                  </a:cubicBezTo>
                  <a:lnTo>
                    <a:pt x="111252" y="1088644"/>
                  </a:lnTo>
                  <a:cubicBezTo>
                    <a:pt x="49784" y="1088644"/>
                    <a:pt x="0" y="1040003"/>
                    <a:pt x="0" y="979805"/>
                  </a:cubicBezTo>
                  <a:close/>
                </a:path>
              </a:pathLst>
            </a:custGeom>
            <a:solidFill>
              <a:srgbClr val="7C898B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6219424" cy="1114044"/>
            </a:xfrm>
            <a:custGeom>
              <a:avLst/>
              <a:gdLst/>
              <a:ahLst/>
              <a:cxnLst/>
              <a:rect r="r" b="b" t="t" l="l"/>
              <a:pathLst>
                <a:path h="1114044" w="16219424">
                  <a:moveTo>
                    <a:pt x="0" y="121539"/>
                  </a:moveTo>
                  <a:cubicBezTo>
                    <a:pt x="0" y="54229"/>
                    <a:pt x="55753" y="0"/>
                    <a:pt x="123952" y="0"/>
                  </a:cubicBezTo>
                  <a:lnTo>
                    <a:pt x="16095472" y="0"/>
                  </a:lnTo>
                  <a:lnTo>
                    <a:pt x="16095472" y="12700"/>
                  </a:lnTo>
                  <a:lnTo>
                    <a:pt x="16095472" y="0"/>
                  </a:lnTo>
                  <a:cubicBezTo>
                    <a:pt x="16163671" y="0"/>
                    <a:pt x="16219424" y="54229"/>
                    <a:pt x="16219424" y="121539"/>
                  </a:cubicBezTo>
                  <a:lnTo>
                    <a:pt x="16206724" y="121539"/>
                  </a:lnTo>
                  <a:lnTo>
                    <a:pt x="16219424" y="121539"/>
                  </a:lnTo>
                  <a:lnTo>
                    <a:pt x="16219424" y="992505"/>
                  </a:lnTo>
                  <a:lnTo>
                    <a:pt x="16206724" y="992505"/>
                  </a:lnTo>
                  <a:lnTo>
                    <a:pt x="16219424" y="992505"/>
                  </a:lnTo>
                  <a:cubicBezTo>
                    <a:pt x="16219424" y="1059942"/>
                    <a:pt x="16163671" y="1114044"/>
                    <a:pt x="16095472" y="1114044"/>
                  </a:cubicBezTo>
                  <a:lnTo>
                    <a:pt x="16095472" y="1101344"/>
                  </a:lnTo>
                  <a:lnTo>
                    <a:pt x="16095472" y="1114044"/>
                  </a:lnTo>
                  <a:lnTo>
                    <a:pt x="123952" y="1114044"/>
                  </a:lnTo>
                  <a:lnTo>
                    <a:pt x="123952" y="1101344"/>
                  </a:lnTo>
                  <a:lnTo>
                    <a:pt x="123952" y="1114044"/>
                  </a:lnTo>
                  <a:cubicBezTo>
                    <a:pt x="55753" y="1114044"/>
                    <a:pt x="0" y="1059942"/>
                    <a:pt x="0" y="992505"/>
                  </a:cubicBezTo>
                  <a:lnTo>
                    <a:pt x="0" y="121539"/>
                  </a:lnTo>
                  <a:lnTo>
                    <a:pt x="12700" y="121539"/>
                  </a:lnTo>
                  <a:lnTo>
                    <a:pt x="0" y="121539"/>
                  </a:lnTo>
                  <a:moveTo>
                    <a:pt x="25400" y="121539"/>
                  </a:moveTo>
                  <a:lnTo>
                    <a:pt x="25400" y="992505"/>
                  </a:lnTo>
                  <a:lnTo>
                    <a:pt x="12700" y="992505"/>
                  </a:lnTo>
                  <a:lnTo>
                    <a:pt x="25400" y="992505"/>
                  </a:lnTo>
                  <a:cubicBezTo>
                    <a:pt x="25400" y="1045337"/>
                    <a:pt x="69215" y="1088644"/>
                    <a:pt x="123952" y="1088644"/>
                  </a:cubicBezTo>
                  <a:lnTo>
                    <a:pt x="16095472" y="1088644"/>
                  </a:lnTo>
                  <a:cubicBezTo>
                    <a:pt x="16150208" y="1088644"/>
                    <a:pt x="16194024" y="1045337"/>
                    <a:pt x="16194024" y="992505"/>
                  </a:cubicBezTo>
                  <a:lnTo>
                    <a:pt x="16194024" y="121539"/>
                  </a:lnTo>
                  <a:cubicBezTo>
                    <a:pt x="16194024" y="68707"/>
                    <a:pt x="16150208" y="25400"/>
                    <a:pt x="16095472" y="25400"/>
                  </a:cubicBezTo>
                  <a:lnTo>
                    <a:pt x="123952" y="25400"/>
                  </a:lnTo>
                  <a:lnTo>
                    <a:pt x="123952" y="12700"/>
                  </a:lnTo>
                  <a:lnTo>
                    <a:pt x="123952" y="25400"/>
                  </a:lnTo>
                  <a:cubicBezTo>
                    <a:pt x="69215" y="25400"/>
                    <a:pt x="25400" y="68707"/>
                    <a:pt x="25400" y="121539"/>
                  </a:cubicBezTo>
                  <a:close/>
                </a:path>
              </a:pathLst>
            </a:custGeom>
            <a:solidFill>
              <a:srgbClr val="253439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3173260" y="6775751"/>
            <a:ext cx="10503760" cy="481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6"/>
              </a:lnSpc>
            </a:pPr>
            <a:r>
              <a:rPr lang="en-US" sz="3450" spc="6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Font-variant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3968685" y="7509450"/>
            <a:ext cx="12164568" cy="835579"/>
            <a:chOff x="0" y="0"/>
            <a:chExt cx="16219424" cy="111410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2700" y="12700"/>
              <a:ext cx="16194024" cy="1088644"/>
            </a:xfrm>
            <a:custGeom>
              <a:avLst/>
              <a:gdLst/>
              <a:ahLst/>
              <a:cxnLst/>
              <a:rect r="r" b="b" t="t" l="l"/>
              <a:pathLst>
                <a:path h="1088644" w="16194024">
                  <a:moveTo>
                    <a:pt x="0" y="108839"/>
                  </a:moveTo>
                  <a:cubicBezTo>
                    <a:pt x="0" y="48768"/>
                    <a:pt x="49784" y="0"/>
                    <a:pt x="111252" y="0"/>
                  </a:cubicBezTo>
                  <a:lnTo>
                    <a:pt x="16082772" y="0"/>
                  </a:lnTo>
                  <a:cubicBezTo>
                    <a:pt x="16144239" y="0"/>
                    <a:pt x="16194024" y="48768"/>
                    <a:pt x="16194024" y="108839"/>
                  </a:cubicBezTo>
                  <a:lnTo>
                    <a:pt x="16194024" y="979805"/>
                  </a:lnTo>
                  <a:cubicBezTo>
                    <a:pt x="16194024" y="1039876"/>
                    <a:pt x="16144239" y="1088644"/>
                    <a:pt x="16082772" y="1088644"/>
                  </a:cubicBezTo>
                  <a:lnTo>
                    <a:pt x="111252" y="1088644"/>
                  </a:lnTo>
                  <a:cubicBezTo>
                    <a:pt x="49784" y="1088644"/>
                    <a:pt x="0" y="1040003"/>
                    <a:pt x="0" y="979805"/>
                  </a:cubicBezTo>
                  <a:close/>
                </a:path>
              </a:pathLst>
            </a:custGeom>
            <a:solidFill>
              <a:srgbClr val="7C898B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6219424" cy="1114044"/>
            </a:xfrm>
            <a:custGeom>
              <a:avLst/>
              <a:gdLst/>
              <a:ahLst/>
              <a:cxnLst/>
              <a:rect r="r" b="b" t="t" l="l"/>
              <a:pathLst>
                <a:path h="1114044" w="16219424">
                  <a:moveTo>
                    <a:pt x="0" y="121539"/>
                  </a:moveTo>
                  <a:cubicBezTo>
                    <a:pt x="0" y="54229"/>
                    <a:pt x="55753" y="0"/>
                    <a:pt x="123952" y="0"/>
                  </a:cubicBezTo>
                  <a:lnTo>
                    <a:pt x="16095472" y="0"/>
                  </a:lnTo>
                  <a:lnTo>
                    <a:pt x="16095472" y="12700"/>
                  </a:lnTo>
                  <a:lnTo>
                    <a:pt x="16095472" y="0"/>
                  </a:lnTo>
                  <a:cubicBezTo>
                    <a:pt x="16163671" y="0"/>
                    <a:pt x="16219424" y="54229"/>
                    <a:pt x="16219424" y="121539"/>
                  </a:cubicBezTo>
                  <a:lnTo>
                    <a:pt x="16206724" y="121539"/>
                  </a:lnTo>
                  <a:lnTo>
                    <a:pt x="16219424" y="121539"/>
                  </a:lnTo>
                  <a:lnTo>
                    <a:pt x="16219424" y="992505"/>
                  </a:lnTo>
                  <a:lnTo>
                    <a:pt x="16206724" y="992505"/>
                  </a:lnTo>
                  <a:lnTo>
                    <a:pt x="16219424" y="992505"/>
                  </a:lnTo>
                  <a:cubicBezTo>
                    <a:pt x="16219424" y="1059942"/>
                    <a:pt x="16163671" y="1114044"/>
                    <a:pt x="16095472" y="1114044"/>
                  </a:cubicBezTo>
                  <a:lnTo>
                    <a:pt x="16095472" y="1101344"/>
                  </a:lnTo>
                  <a:lnTo>
                    <a:pt x="16095472" y="1114044"/>
                  </a:lnTo>
                  <a:lnTo>
                    <a:pt x="123952" y="1114044"/>
                  </a:lnTo>
                  <a:lnTo>
                    <a:pt x="123952" y="1101344"/>
                  </a:lnTo>
                  <a:lnTo>
                    <a:pt x="123952" y="1114044"/>
                  </a:lnTo>
                  <a:cubicBezTo>
                    <a:pt x="55753" y="1114044"/>
                    <a:pt x="0" y="1059942"/>
                    <a:pt x="0" y="992505"/>
                  </a:cubicBezTo>
                  <a:lnTo>
                    <a:pt x="0" y="121539"/>
                  </a:lnTo>
                  <a:lnTo>
                    <a:pt x="12700" y="121539"/>
                  </a:lnTo>
                  <a:lnTo>
                    <a:pt x="0" y="121539"/>
                  </a:lnTo>
                  <a:moveTo>
                    <a:pt x="25400" y="121539"/>
                  </a:moveTo>
                  <a:lnTo>
                    <a:pt x="25400" y="992505"/>
                  </a:lnTo>
                  <a:lnTo>
                    <a:pt x="12700" y="992505"/>
                  </a:lnTo>
                  <a:lnTo>
                    <a:pt x="25400" y="992505"/>
                  </a:lnTo>
                  <a:cubicBezTo>
                    <a:pt x="25400" y="1045337"/>
                    <a:pt x="69215" y="1088644"/>
                    <a:pt x="123952" y="1088644"/>
                  </a:cubicBezTo>
                  <a:lnTo>
                    <a:pt x="16095472" y="1088644"/>
                  </a:lnTo>
                  <a:cubicBezTo>
                    <a:pt x="16150208" y="1088644"/>
                    <a:pt x="16194024" y="1045337"/>
                    <a:pt x="16194024" y="992505"/>
                  </a:cubicBezTo>
                  <a:lnTo>
                    <a:pt x="16194024" y="121539"/>
                  </a:lnTo>
                  <a:cubicBezTo>
                    <a:pt x="16194024" y="68707"/>
                    <a:pt x="16150208" y="25400"/>
                    <a:pt x="16095472" y="25400"/>
                  </a:cubicBezTo>
                  <a:lnTo>
                    <a:pt x="123952" y="25400"/>
                  </a:lnTo>
                  <a:lnTo>
                    <a:pt x="123952" y="12700"/>
                  </a:lnTo>
                  <a:lnTo>
                    <a:pt x="123952" y="25400"/>
                  </a:lnTo>
                  <a:cubicBezTo>
                    <a:pt x="69215" y="25400"/>
                    <a:pt x="25400" y="68707"/>
                    <a:pt x="25400" y="121539"/>
                  </a:cubicBezTo>
                  <a:close/>
                </a:path>
              </a:pathLst>
            </a:custGeom>
            <a:solidFill>
              <a:srgbClr val="253439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4080231" y="7705688"/>
            <a:ext cx="10503760" cy="481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6"/>
              </a:lnSpc>
            </a:pPr>
            <a:r>
              <a:rPr lang="en-US" sz="3450" spc="6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Font-weight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4875656" y="8439388"/>
            <a:ext cx="12164568" cy="835579"/>
            <a:chOff x="0" y="0"/>
            <a:chExt cx="16219424" cy="111410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12700" y="12700"/>
              <a:ext cx="16194024" cy="1088644"/>
            </a:xfrm>
            <a:custGeom>
              <a:avLst/>
              <a:gdLst/>
              <a:ahLst/>
              <a:cxnLst/>
              <a:rect r="r" b="b" t="t" l="l"/>
              <a:pathLst>
                <a:path h="1088644" w="16194024">
                  <a:moveTo>
                    <a:pt x="0" y="108839"/>
                  </a:moveTo>
                  <a:cubicBezTo>
                    <a:pt x="0" y="48768"/>
                    <a:pt x="49784" y="0"/>
                    <a:pt x="111252" y="0"/>
                  </a:cubicBezTo>
                  <a:lnTo>
                    <a:pt x="16082772" y="0"/>
                  </a:lnTo>
                  <a:cubicBezTo>
                    <a:pt x="16144239" y="0"/>
                    <a:pt x="16194024" y="48768"/>
                    <a:pt x="16194024" y="108839"/>
                  </a:cubicBezTo>
                  <a:lnTo>
                    <a:pt x="16194024" y="979805"/>
                  </a:lnTo>
                  <a:cubicBezTo>
                    <a:pt x="16194024" y="1039876"/>
                    <a:pt x="16144239" y="1088644"/>
                    <a:pt x="16082772" y="1088644"/>
                  </a:cubicBezTo>
                  <a:lnTo>
                    <a:pt x="111252" y="1088644"/>
                  </a:lnTo>
                  <a:cubicBezTo>
                    <a:pt x="49784" y="1088644"/>
                    <a:pt x="0" y="1040003"/>
                    <a:pt x="0" y="979805"/>
                  </a:cubicBezTo>
                  <a:close/>
                </a:path>
              </a:pathLst>
            </a:custGeom>
            <a:solidFill>
              <a:srgbClr val="7C898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219424" cy="1114044"/>
            </a:xfrm>
            <a:custGeom>
              <a:avLst/>
              <a:gdLst/>
              <a:ahLst/>
              <a:cxnLst/>
              <a:rect r="r" b="b" t="t" l="l"/>
              <a:pathLst>
                <a:path h="1114044" w="16219424">
                  <a:moveTo>
                    <a:pt x="0" y="121539"/>
                  </a:moveTo>
                  <a:cubicBezTo>
                    <a:pt x="0" y="54229"/>
                    <a:pt x="55753" y="0"/>
                    <a:pt x="123952" y="0"/>
                  </a:cubicBezTo>
                  <a:lnTo>
                    <a:pt x="16095472" y="0"/>
                  </a:lnTo>
                  <a:lnTo>
                    <a:pt x="16095472" y="12700"/>
                  </a:lnTo>
                  <a:lnTo>
                    <a:pt x="16095472" y="0"/>
                  </a:lnTo>
                  <a:cubicBezTo>
                    <a:pt x="16163671" y="0"/>
                    <a:pt x="16219424" y="54229"/>
                    <a:pt x="16219424" y="121539"/>
                  </a:cubicBezTo>
                  <a:lnTo>
                    <a:pt x="16206724" y="121539"/>
                  </a:lnTo>
                  <a:lnTo>
                    <a:pt x="16219424" y="121539"/>
                  </a:lnTo>
                  <a:lnTo>
                    <a:pt x="16219424" y="992505"/>
                  </a:lnTo>
                  <a:lnTo>
                    <a:pt x="16206724" y="992505"/>
                  </a:lnTo>
                  <a:lnTo>
                    <a:pt x="16219424" y="992505"/>
                  </a:lnTo>
                  <a:cubicBezTo>
                    <a:pt x="16219424" y="1059942"/>
                    <a:pt x="16163671" y="1114044"/>
                    <a:pt x="16095472" y="1114044"/>
                  </a:cubicBezTo>
                  <a:lnTo>
                    <a:pt x="16095472" y="1101344"/>
                  </a:lnTo>
                  <a:lnTo>
                    <a:pt x="16095472" y="1114044"/>
                  </a:lnTo>
                  <a:lnTo>
                    <a:pt x="123952" y="1114044"/>
                  </a:lnTo>
                  <a:lnTo>
                    <a:pt x="123952" y="1101344"/>
                  </a:lnTo>
                  <a:lnTo>
                    <a:pt x="123952" y="1114044"/>
                  </a:lnTo>
                  <a:cubicBezTo>
                    <a:pt x="55753" y="1114044"/>
                    <a:pt x="0" y="1059942"/>
                    <a:pt x="0" y="992505"/>
                  </a:cubicBezTo>
                  <a:lnTo>
                    <a:pt x="0" y="121539"/>
                  </a:lnTo>
                  <a:lnTo>
                    <a:pt x="12700" y="121539"/>
                  </a:lnTo>
                  <a:lnTo>
                    <a:pt x="0" y="121539"/>
                  </a:lnTo>
                  <a:moveTo>
                    <a:pt x="25400" y="121539"/>
                  </a:moveTo>
                  <a:lnTo>
                    <a:pt x="25400" y="992505"/>
                  </a:lnTo>
                  <a:lnTo>
                    <a:pt x="12700" y="992505"/>
                  </a:lnTo>
                  <a:lnTo>
                    <a:pt x="25400" y="992505"/>
                  </a:lnTo>
                  <a:cubicBezTo>
                    <a:pt x="25400" y="1045337"/>
                    <a:pt x="69215" y="1088644"/>
                    <a:pt x="123952" y="1088644"/>
                  </a:cubicBezTo>
                  <a:lnTo>
                    <a:pt x="16095472" y="1088644"/>
                  </a:lnTo>
                  <a:cubicBezTo>
                    <a:pt x="16150208" y="1088644"/>
                    <a:pt x="16194024" y="1045337"/>
                    <a:pt x="16194024" y="992505"/>
                  </a:cubicBezTo>
                  <a:lnTo>
                    <a:pt x="16194024" y="121539"/>
                  </a:lnTo>
                  <a:cubicBezTo>
                    <a:pt x="16194024" y="68707"/>
                    <a:pt x="16150208" y="25400"/>
                    <a:pt x="16095472" y="25400"/>
                  </a:cubicBezTo>
                  <a:lnTo>
                    <a:pt x="123952" y="25400"/>
                  </a:lnTo>
                  <a:lnTo>
                    <a:pt x="123952" y="12700"/>
                  </a:lnTo>
                  <a:lnTo>
                    <a:pt x="123952" y="25400"/>
                  </a:lnTo>
                  <a:cubicBezTo>
                    <a:pt x="69215" y="25400"/>
                    <a:pt x="25400" y="68707"/>
                    <a:pt x="25400" y="121539"/>
                  </a:cubicBezTo>
                  <a:close/>
                </a:path>
              </a:pathLst>
            </a:custGeom>
            <a:solidFill>
              <a:srgbClr val="253439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4987201" y="8635627"/>
            <a:ext cx="10503761" cy="481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6"/>
              </a:lnSpc>
            </a:pPr>
            <a:r>
              <a:rPr lang="en-US" sz="3450" spc="6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Font-Size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2862548" y="5316158"/>
            <a:ext cx="549793" cy="549794"/>
            <a:chOff x="0" y="0"/>
            <a:chExt cx="733058" cy="73305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12700" y="12700"/>
              <a:ext cx="707644" cy="707644"/>
            </a:xfrm>
            <a:custGeom>
              <a:avLst/>
              <a:gdLst/>
              <a:ahLst/>
              <a:cxnLst/>
              <a:rect r="r" b="b" t="t" l="l"/>
              <a:pathLst>
                <a:path h="707644" w="707644">
                  <a:moveTo>
                    <a:pt x="0" y="389255"/>
                  </a:moveTo>
                  <a:lnTo>
                    <a:pt x="159258" y="389255"/>
                  </a:lnTo>
                  <a:lnTo>
                    <a:pt x="159258" y="0"/>
                  </a:lnTo>
                  <a:lnTo>
                    <a:pt x="548386" y="0"/>
                  </a:lnTo>
                  <a:lnTo>
                    <a:pt x="548386" y="389255"/>
                  </a:lnTo>
                  <a:lnTo>
                    <a:pt x="707644" y="389255"/>
                  </a:lnTo>
                  <a:lnTo>
                    <a:pt x="353822" y="707644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-1016" y="0"/>
              <a:ext cx="734949" cy="734060"/>
            </a:xfrm>
            <a:custGeom>
              <a:avLst/>
              <a:gdLst/>
              <a:ahLst/>
              <a:cxnLst/>
              <a:rect r="r" b="b" t="t" l="l"/>
              <a:pathLst>
                <a:path h="734060" w="734949">
                  <a:moveTo>
                    <a:pt x="13716" y="389255"/>
                  </a:moveTo>
                  <a:lnTo>
                    <a:pt x="172974" y="389255"/>
                  </a:lnTo>
                  <a:lnTo>
                    <a:pt x="172974" y="401955"/>
                  </a:lnTo>
                  <a:lnTo>
                    <a:pt x="160274" y="401955"/>
                  </a:lnTo>
                  <a:lnTo>
                    <a:pt x="160274" y="12700"/>
                  </a:lnTo>
                  <a:cubicBezTo>
                    <a:pt x="160274" y="5715"/>
                    <a:pt x="165989" y="0"/>
                    <a:pt x="172974" y="0"/>
                  </a:cubicBezTo>
                  <a:lnTo>
                    <a:pt x="562102" y="0"/>
                  </a:lnTo>
                  <a:cubicBezTo>
                    <a:pt x="569087" y="0"/>
                    <a:pt x="574802" y="5715"/>
                    <a:pt x="574802" y="12700"/>
                  </a:cubicBezTo>
                  <a:lnTo>
                    <a:pt x="574802" y="401955"/>
                  </a:lnTo>
                  <a:lnTo>
                    <a:pt x="562102" y="401955"/>
                  </a:lnTo>
                  <a:lnTo>
                    <a:pt x="562102" y="389255"/>
                  </a:lnTo>
                  <a:lnTo>
                    <a:pt x="721360" y="389255"/>
                  </a:lnTo>
                  <a:cubicBezTo>
                    <a:pt x="726567" y="389255"/>
                    <a:pt x="731393" y="392557"/>
                    <a:pt x="733171" y="397383"/>
                  </a:cubicBezTo>
                  <a:cubicBezTo>
                    <a:pt x="734949" y="402209"/>
                    <a:pt x="733679" y="407797"/>
                    <a:pt x="729869" y="411353"/>
                  </a:cubicBezTo>
                  <a:lnTo>
                    <a:pt x="376047" y="729742"/>
                  </a:lnTo>
                  <a:cubicBezTo>
                    <a:pt x="371221" y="734060"/>
                    <a:pt x="363855" y="734060"/>
                    <a:pt x="359029" y="729742"/>
                  </a:cubicBezTo>
                  <a:lnTo>
                    <a:pt x="5207" y="411353"/>
                  </a:lnTo>
                  <a:cubicBezTo>
                    <a:pt x="1270" y="407797"/>
                    <a:pt x="0" y="402336"/>
                    <a:pt x="1905" y="397383"/>
                  </a:cubicBezTo>
                  <a:cubicBezTo>
                    <a:pt x="3810" y="392430"/>
                    <a:pt x="8509" y="389255"/>
                    <a:pt x="13716" y="389255"/>
                  </a:cubicBezTo>
                  <a:moveTo>
                    <a:pt x="13716" y="414655"/>
                  </a:moveTo>
                  <a:lnTo>
                    <a:pt x="13716" y="401955"/>
                  </a:lnTo>
                  <a:lnTo>
                    <a:pt x="22225" y="392557"/>
                  </a:lnTo>
                  <a:lnTo>
                    <a:pt x="376047" y="710946"/>
                  </a:lnTo>
                  <a:lnTo>
                    <a:pt x="367538" y="720344"/>
                  </a:lnTo>
                  <a:lnTo>
                    <a:pt x="359029" y="710946"/>
                  </a:lnTo>
                  <a:lnTo>
                    <a:pt x="712851" y="392430"/>
                  </a:lnTo>
                  <a:lnTo>
                    <a:pt x="721360" y="401828"/>
                  </a:lnTo>
                  <a:lnTo>
                    <a:pt x="721360" y="414528"/>
                  </a:lnTo>
                  <a:lnTo>
                    <a:pt x="562102" y="414528"/>
                  </a:lnTo>
                  <a:cubicBezTo>
                    <a:pt x="555117" y="414528"/>
                    <a:pt x="549402" y="408813"/>
                    <a:pt x="549402" y="401828"/>
                  </a:cubicBezTo>
                  <a:lnTo>
                    <a:pt x="549402" y="12700"/>
                  </a:lnTo>
                  <a:lnTo>
                    <a:pt x="562102" y="12700"/>
                  </a:lnTo>
                  <a:lnTo>
                    <a:pt x="562102" y="25400"/>
                  </a:lnTo>
                  <a:lnTo>
                    <a:pt x="172974" y="25400"/>
                  </a:lnTo>
                  <a:lnTo>
                    <a:pt x="172974" y="12700"/>
                  </a:lnTo>
                  <a:lnTo>
                    <a:pt x="185674" y="12700"/>
                  </a:lnTo>
                  <a:lnTo>
                    <a:pt x="185674" y="401955"/>
                  </a:lnTo>
                  <a:cubicBezTo>
                    <a:pt x="185674" y="408940"/>
                    <a:pt x="179959" y="414655"/>
                    <a:pt x="172974" y="414655"/>
                  </a:cubicBezTo>
                  <a:lnTo>
                    <a:pt x="13716" y="414655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3769518" y="6246096"/>
            <a:ext cx="549793" cy="549794"/>
            <a:chOff x="0" y="0"/>
            <a:chExt cx="733058" cy="73305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12700" y="12700"/>
              <a:ext cx="707644" cy="707644"/>
            </a:xfrm>
            <a:custGeom>
              <a:avLst/>
              <a:gdLst/>
              <a:ahLst/>
              <a:cxnLst/>
              <a:rect r="r" b="b" t="t" l="l"/>
              <a:pathLst>
                <a:path h="707644" w="707644">
                  <a:moveTo>
                    <a:pt x="0" y="389255"/>
                  </a:moveTo>
                  <a:lnTo>
                    <a:pt x="159258" y="389255"/>
                  </a:lnTo>
                  <a:lnTo>
                    <a:pt x="159258" y="0"/>
                  </a:lnTo>
                  <a:lnTo>
                    <a:pt x="548386" y="0"/>
                  </a:lnTo>
                  <a:lnTo>
                    <a:pt x="548386" y="389255"/>
                  </a:lnTo>
                  <a:lnTo>
                    <a:pt x="707644" y="389255"/>
                  </a:lnTo>
                  <a:lnTo>
                    <a:pt x="353822" y="707644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-1016" y="0"/>
              <a:ext cx="734949" cy="734060"/>
            </a:xfrm>
            <a:custGeom>
              <a:avLst/>
              <a:gdLst/>
              <a:ahLst/>
              <a:cxnLst/>
              <a:rect r="r" b="b" t="t" l="l"/>
              <a:pathLst>
                <a:path h="734060" w="734949">
                  <a:moveTo>
                    <a:pt x="13716" y="389255"/>
                  </a:moveTo>
                  <a:lnTo>
                    <a:pt x="172974" y="389255"/>
                  </a:lnTo>
                  <a:lnTo>
                    <a:pt x="172974" y="401955"/>
                  </a:lnTo>
                  <a:lnTo>
                    <a:pt x="160274" y="401955"/>
                  </a:lnTo>
                  <a:lnTo>
                    <a:pt x="160274" y="12700"/>
                  </a:lnTo>
                  <a:cubicBezTo>
                    <a:pt x="160274" y="5715"/>
                    <a:pt x="165989" y="0"/>
                    <a:pt x="172974" y="0"/>
                  </a:cubicBezTo>
                  <a:lnTo>
                    <a:pt x="562102" y="0"/>
                  </a:lnTo>
                  <a:cubicBezTo>
                    <a:pt x="569087" y="0"/>
                    <a:pt x="574802" y="5715"/>
                    <a:pt x="574802" y="12700"/>
                  </a:cubicBezTo>
                  <a:lnTo>
                    <a:pt x="574802" y="401955"/>
                  </a:lnTo>
                  <a:lnTo>
                    <a:pt x="562102" y="401955"/>
                  </a:lnTo>
                  <a:lnTo>
                    <a:pt x="562102" y="389255"/>
                  </a:lnTo>
                  <a:lnTo>
                    <a:pt x="721360" y="389255"/>
                  </a:lnTo>
                  <a:cubicBezTo>
                    <a:pt x="726567" y="389255"/>
                    <a:pt x="731393" y="392557"/>
                    <a:pt x="733171" y="397383"/>
                  </a:cubicBezTo>
                  <a:cubicBezTo>
                    <a:pt x="734949" y="402209"/>
                    <a:pt x="733679" y="407797"/>
                    <a:pt x="729869" y="411353"/>
                  </a:cubicBezTo>
                  <a:lnTo>
                    <a:pt x="376047" y="729742"/>
                  </a:lnTo>
                  <a:cubicBezTo>
                    <a:pt x="371221" y="734060"/>
                    <a:pt x="363855" y="734060"/>
                    <a:pt x="359029" y="729742"/>
                  </a:cubicBezTo>
                  <a:lnTo>
                    <a:pt x="5207" y="411353"/>
                  </a:lnTo>
                  <a:cubicBezTo>
                    <a:pt x="1270" y="407797"/>
                    <a:pt x="0" y="402336"/>
                    <a:pt x="1905" y="397383"/>
                  </a:cubicBezTo>
                  <a:cubicBezTo>
                    <a:pt x="3810" y="392430"/>
                    <a:pt x="8509" y="389255"/>
                    <a:pt x="13716" y="389255"/>
                  </a:cubicBezTo>
                  <a:moveTo>
                    <a:pt x="13716" y="414655"/>
                  </a:moveTo>
                  <a:lnTo>
                    <a:pt x="13716" y="401955"/>
                  </a:lnTo>
                  <a:lnTo>
                    <a:pt x="22225" y="392557"/>
                  </a:lnTo>
                  <a:lnTo>
                    <a:pt x="376047" y="710946"/>
                  </a:lnTo>
                  <a:lnTo>
                    <a:pt x="367538" y="720344"/>
                  </a:lnTo>
                  <a:lnTo>
                    <a:pt x="359029" y="710946"/>
                  </a:lnTo>
                  <a:lnTo>
                    <a:pt x="712851" y="392430"/>
                  </a:lnTo>
                  <a:lnTo>
                    <a:pt x="721360" y="401828"/>
                  </a:lnTo>
                  <a:lnTo>
                    <a:pt x="721360" y="414528"/>
                  </a:lnTo>
                  <a:lnTo>
                    <a:pt x="562102" y="414528"/>
                  </a:lnTo>
                  <a:cubicBezTo>
                    <a:pt x="555117" y="414528"/>
                    <a:pt x="549402" y="408813"/>
                    <a:pt x="549402" y="401828"/>
                  </a:cubicBezTo>
                  <a:lnTo>
                    <a:pt x="549402" y="12700"/>
                  </a:lnTo>
                  <a:lnTo>
                    <a:pt x="562102" y="12700"/>
                  </a:lnTo>
                  <a:lnTo>
                    <a:pt x="562102" y="25400"/>
                  </a:lnTo>
                  <a:lnTo>
                    <a:pt x="172974" y="25400"/>
                  </a:lnTo>
                  <a:lnTo>
                    <a:pt x="172974" y="12700"/>
                  </a:lnTo>
                  <a:lnTo>
                    <a:pt x="185674" y="12700"/>
                  </a:lnTo>
                  <a:lnTo>
                    <a:pt x="185674" y="401955"/>
                  </a:lnTo>
                  <a:cubicBezTo>
                    <a:pt x="185674" y="408940"/>
                    <a:pt x="179959" y="414655"/>
                    <a:pt x="172974" y="414655"/>
                  </a:cubicBezTo>
                  <a:lnTo>
                    <a:pt x="13716" y="414655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14676489" y="7162425"/>
            <a:ext cx="549793" cy="549794"/>
            <a:chOff x="0" y="0"/>
            <a:chExt cx="733058" cy="73305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12700" y="12700"/>
              <a:ext cx="707644" cy="707644"/>
            </a:xfrm>
            <a:custGeom>
              <a:avLst/>
              <a:gdLst/>
              <a:ahLst/>
              <a:cxnLst/>
              <a:rect r="r" b="b" t="t" l="l"/>
              <a:pathLst>
                <a:path h="707644" w="707644">
                  <a:moveTo>
                    <a:pt x="0" y="389255"/>
                  </a:moveTo>
                  <a:lnTo>
                    <a:pt x="159258" y="389255"/>
                  </a:lnTo>
                  <a:lnTo>
                    <a:pt x="159258" y="0"/>
                  </a:lnTo>
                  <a:lnTo>
                    <a:pt x="548386" y="0"/>
                  </a:lnTo>
                  <a:lnTo>
                    <a:pt x="548386" y="389255"/>
                  </a:lnTo>
                  <a:lnTo>
                    <a:pt x="707644" y="389255"/>
                  </a:lnTo>
                  <a:lnTo>
                    <a:pt x="353822" y="707644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-1016" y="0"/>
              <a:ext cx="734949" cy="734060"/>
            </a:xfrm>
            <a:custGeom>
              <a:avLst/>
              <a:gdLst/>
              <a:ahLst/>
              <a:cxnLst/>
              <a:rect r="r" b="b" t="t" l="l"/>
              <a:pathLst>
                <a:path h="734060" w="734949">
                  <a:moveTo>
                    <a:pt x="13716" y="389255"/>
                  </a:moveTo>
                  <a:lnTo>
                    <a:pt x="172974" y="389255"/>
                  </a:lnTo>
                  <a:lnTo>
                    <a:pt x="172974" y="401955"/>
                  </a:lnTo>
                  <a:lnTo>
                    <a:pt x="160274" y="401955"/>
                  </a:lnTo>
                  <a:lnTo>
                    <a:pt x="160274" y="12700"/>
                  </a:lnTo>
                  <a:cubicBezTo>
                    <a:pt x="160274" y="5715"/>
                    <a:pt x="165989" y="0"/>
                    <a:pt x="172974" y="0"/>
                  </a:cubicBezTo>
                  <a:lnTo>
                    <a:pt x="562102" y="0"/>
                  </a:lnTo>
                  <a:cubicBezTo>
                    <a:pt x="569087" y="0"/>
                    <a:pt x="574802" y="5715"/>
                    <a:pt x="574802" y="12700"/>
                  </a:cubicBezTo>
                  <a:lnTo>
                    <a:pt x="574802" y="401955"/>
                  </a:lnTo>
                  <a:lnTo>
                    <a:pt x="562102" y="401955"/>
                  </a:lnTo>
                  <a:lnTo>
                    <a:pt x="562102" y="389255"/>
                  </a:lnTo>
                  <a:lnTo>
                    <a:pt x="721360" y="389255"/>
                  </a:lnTo>
                  <a:cubicBezTo>
                    <a:pt x="726567" y="389255"/>
                    <a:pt x="731393" y="392557"/>
                    <a:pt x="733171" y="397383"/>
                  </a:cubicBezTo>
                  <a:cubicBezTo>
                    <a:pt x="734949" y="402209"/>
                    <a:pt x="733679" y="407797"/>
                    <a:pt x="729869" y="411353"/>
                  </a:cubicBezTo>
                  <a:lnTo>
                    <a:pt x="376047" y="729742"/>
                  </a:lnTo>
                  <a:cubicBezTo>
                    <a:pt x="371221" y="734060"/>
                    <a:pt x="363855" y="734060"/>
                    <a:pt x="359029" y="729742"/>
                  </a:cubicBezTo>
                  <a:lnTo>
                    <a:pt x="5207" y="411353"/>
                  </a:lnTo>
                  <a:cubicBezTo>
                    <a:pt x="1270" y="407797"/>
                    <a:pt x="0" y="402336"/>
                    <a:pt x="1905" y="397383"/>
                  </a:cubicBezTo>
                  <a:cubicBezTo>
                    <a:pt x="3810" y="392430"/>
                    <a:pt x="8509" y="389255"/>
                    <a:pt x="13716" y="389255"/>
                  </a:cubicBezTo>
                  <a:moveTo>
                    <a:pt x="13716" y="414655"/>
                  </a:moveTo>
                  <a:lnTo>
                    <a:pt x="13716" y="401955"/>
                  </a:lnTo>
                  <a:lnTo>
                    <a:pt x="22225" y="392557"/>
                  </a:lnTo>
                  <a:lnTo>
                    <a:pt x="376047" y="710946"/>
                  </a:lnTo>
                  <a:lnTo>
                    <a:pt x="367538" y="720344"/>
                  </a:lnTo>
                  <a:lnTo>
                    <a:pt x="359029" y="710946"/>
                  </a:lnTo>
                  <a:lnTo>
                    <a:pt x="712851" y="392430"/>
                  </a:lnTo>
                  <a:lnTo>
                    <a:pt x="721360" y="401828"/>
                  </a:lnTo>
                  <a:lnTo>
                    <a:pt x="721360" y="414528"/>
                  </a:lnTo>
                  <a:lnTo>
                    <a:pt x="562102" y="414528"/>
                  </a:lnTo>
                  <a:cubicBezTo>
                    <a:pt x="555117" y="414528"/>
                    <a:pt x="549402" y="408813"/>
                    <a:pt x="549402" y="401828"/>
                  </a:cubicBezTo>
                  <a:lnTo>
                    <a:pt x="549402" y="12700"/>
                  </a:lnTo>
                  <a:lnTo>
                    <a:pt x="562102" y="12700"/>
                  </a:lnTo>
                  <a:lnTo>
                    <a:pt x="562102" y="25400"/>
                  </a:lnTo>
                  <a:lnTo>
                    <a:pt x="172974" y="25400"/>
                  </a:lnTo>
                  <a:lnTo>
                    <a:pt x="172974" y="12700"/>
                  </a:lnTo>
                  <a:lnTo>
                    <a:pt x="185674" y="12700"/>
                  </a:lnTo>
                  <a:lnTo>
                    <a:pt x="185674" y="401955"/>
                  </a:lnTo>
                  <a:cubicBezTo>
                    <a:pt x="185674" y="408940"/>
                    <a:pt x="179959" y="414655"/>
                    <a:pt x="172974" y="414655"/>
                  </a:cubicBezTo>
                  <a:lnTo>
                    <a:pt x="13716" y="414655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15583460" y="8101436"/>
            <a:ext cx="549793" cy="549794"/>
            <a:chOff x="0" y="0"/>
            <a:chExt cx="733058" cy="733058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12700" y="12700"/>
              <a:ext cx="707644" cy="707644"/>
            </a:xfrm>
            <a:custGeom>
              <a:avLst/>
              <a:gdLst/>
              <a:ahLst/>
              <a:cxnLst/>
              <a:rect r="r" b="b" t="t" l="l"/>
              <a:pathLst>
                <a:path h="707644" w="707644">
                  <a:moveTo>
                    <a:pt x="0" y="389255"/>
                  </a:moveTo>
                  <a:lnTo>
                    <a:pt x="159258" y="389255"/>
                  </a:lnTo>
                  <a:lnTo>
                    <a:pt x="159258" y="0"/>
                  </a:lnTo>
                  <a:lnTo>
                    <a:pt x="548386" y="0"/>
                  </a:lnTo>
                  <a:lnTo>
                    <a:pt x="548386" y="389255"/>
                  </a:lnTo>
                  <a:lnTo>
                    <a:pt x="707644" y="389255"/>
                  </a:lnTo>
                  <a:lnTo>
                    <a:pt x="353822" y="707644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-1016" y="0"/>
              <a:ext cx="734949" cy="734060"/>
            </a:xfrm>
            <a:custGeom>
              <a:avLst/>
              <a:gdLst/>
              <a:ahLst/>
              <a:cxnLst/>
              <a:rect r="r" b="b" t="t" l="l"/>
              <a:pathLst>
                <a:path h="734060" w="734949">
                  <a:moveTo>
                    <a:pt x="13716" y="389255"/>
                  </a:moveTo>
                  <a:lnTo>
                    <a:pt x="172974" y="389255"/>
                  </a:lnTo>
                  <a:lnTo>
                    <a:pt x="172974" y="401955"/>
                  </a:lnTo>
                  <a:lnTo>
                    <a:pt x="160274" y="401955"/>
                  </a:lnTo>
                  <a:lnTo>
                    <a:pt x="160274" y="12700"/>
                  </a:lnTo>
                  <a:cubicBezTo>
                    <a:pt x="160274" y="5715"/>
                    <a:pt x="165989" y="0"/>
                    <a:pt x="172974" y="0"/>
                  </a:cubicBezTo>
                  <a:lnTo>
                    <a:pt x="562102" y="0"/>
                  </a:lnTo>
                  <a:cubicBezTo>
                    <a:pt x="569087" y="0"/>
                    <a:pt x="574802" y="5715"/>
                    <a:pt x="574802" y="12700"/>
                  </a:cubicBezTo>
                  <a:lnTo>
                    <a:pt x="574802" y="401955"/>
                  </a:lnTo>
                  <a:lnTo>
                    <a:pt x="562102" y="401955"/>
                  </a:lnTo>
                  <a:lnTo>
                    <a:pt x="562102" y="389255"/>
                  </a:lnTo>
                  <a:lnTo>
                    <a:pt x="721360" y="389255"/>
                  </a:lnTo>
                  <a:cubicBezTo>
                    <a:pt x="726567" y="389255"/>
                    <a:pt x="731393" y="392557"/>
                    <a:pt x="733171" y="397383"/>
                  </a:cubicBezTo>
                  <a:cubicBezTo>
                    <a:pt x="734949" y="402209"/>
                    <a:pt x="733679" y="407797"/>
                    <a:pt x="729869" y="411353"/>
                  </a:cubicBezTo>
                  <a:lnTo>
                    <a:pt x="376047" y="729742"/>
                  </a:lnTo>
                  <a:cubicBezTo>
                    <a:pt x="371221" y="734060"/>
                    <a:pt x="363855" y="734060"/>
                    <a:pt x="359029" y="729742"/>
                  </a:cubicBezTo>
                  <a:lnTo>
                    <a:pt x="5207" y="411353"/>
                  </a:lnTo>
                  <a:cubicBezTo>
                    <a:pt x="1270" y="407797"/>
                    <a:pt x="0" y="402336"/>
                    <a:pt x="1905" y="397383"/>
                  </a:cubicBezTo>
                  <a:cubicBezTo>
                    <a:pt x="3810" y="392430"/>
                    <a:pt x="8509" y="389255"/>
                    <a:pt x="13716" y="389255"/>
                  </a:cubicBezTo>
                  <a:moveTo>
                    <a:pt x="13716" y="414655"/>
                  </a:moveTo>
                  <a:lnTo>
                    <a:pt x="13716" y="401955"/>
                  </a:lnTo>
                  <a:lnTo>
                    <a:pt x="22225" y="392557"/>
                  </a:lnTo>
                  <a:lnTo>
                    <a:pt x="376047" y="710946"/>
                  </a:lnTo>
                  <a:lnTo>
                    <a:pt x="367538" y="720344"/>
                  </a:lnTo>
                  <a:lnTo>
                    <a:pt x="359029" y="710946"/>
                  </a:lnTo>
                  <a:lnTo>
                    <a:pt x="712851" y="392430"/>
                  </a:lnTo>
                  <a:lnTo>
                    <a:pt x="721360" y="401828"/>
                  </a:lnTo>
                  <a:lnTo>
                    <a:pt x="721360" y="414528"/>
                  </a:lnTo>
                  <a:lnTo>
                    <a:pt x="562102" y="414528"/>
                  </a:lnTo>
                  <a:cubicBezTo>
                    <a:pt x="555117" y="414528"/>
                    <a:pt x="549402" y="408813"/>
                    <a:pt x="549402" y="401828"/>
                  </a:cubicBezTo>
                  <a:lnTo>
                    <a:pt x="549402" y="12700"/>
                  </a:lnTo>
                  <a:lnTo>
                    <a:pt x="562102" y="12700"/>
                  </a:lnTo>
                  <a:lnTo>
                    <a:pt x="562102" y="25400"/>
                  </a:lnTo>
                  <a:lnTo>
                    <a:pt x="172974" y="25400"/>
                  </a:lnTo>
                  <a:lnTo>
                    <a:pt x="172974" y="12700"/>
                  </a:lnTo>
                  <a:lnTo>
                    <a:pt x="185674" y="12700"/>
                  </a:lnTo>
                  <a:lnTo>
                    <a:pt x="185674" y="401955"/>
                  </a:lnTo>
                  <a:cubicBezTo>
                    <a:pt x="185674" y="408940"/>
                    <a:pt x="179959" y="414655"/>
                    <a:pt x="172974" y="414655"/>
                  </a:cubicBezTo>
                  <a:lnTo>
                    <a:pt x="13716" y="414655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2534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3428" cy="10287000"/>
            <a:chOff x="0" y="0"/>
            <a:chExt cx="24377904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77904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3716000"/>
                  </a:lnTo>
                  <a:lnTo>
                    <a:pt x="0" y="13716000"/>
                  </a:lnTo>
                  <a:close/>
                  <a:moveTo>
                    <a:pt x="982599" y="982599"/>
                  </a:moveTo>
                  <a:lnTo>
                    <a:pt x="982599" y="12733401"/>
                  </a:lnTo>
                  <a:lnTo>
                    <a:pt x="23395305" y="12733401"/>
                  </a:lnTo>
                  <a:lnTo>
                    <a:pt x="23395305" y="982599"/>
                  </a:lnTo>
                  <a:close/>
                </a:path>
              </a:pathLst>
            </a:custGeom>
            <a:solidFill>
              <a:srgbClr val="59555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3428" cy="10287000"/>
            <a:chOff x="0" y="0"/>
            <a:chExt cx="24377904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77904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3716000"/>
                  </a:lnTo>
                  <a:lnTo>
                    <a:pt x="0" y="13716000"/>
                  </a:lnTo>
                  <a:close/>
                  <a:moveTo>
                    <a:pt x="982599" y="982599"/>
                  </a:moveTo>
                  <a:lnTo>
                    <a:pt x="982599" y="12733401"/>
                  </a:lnTo>
                  <a:lnTo>
                    <a:pt x="23395305" y="12733401"/>
                  </a:lnTo>
                  <a:lnTo>
                    <a:pt x="23395305" y="982599"/>
                  </a:lnTo>
                  <a:close/>
                </a:path>
              </a:pathLst>
            </a:custGeom>
            <a:solidFill>
              <a:srgbClr val="101F24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348740" y="2230946"/>
            <a:ext cx="15590520" cy="929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 spc="924">
                <a:solidFill>
                  <a:srgbClr val="FFFFFF">
                    <a:alpha val="69804"/>
                  </a:srgbClr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TEXT PROPERTIES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247775" y="4719638"/>
            <a:ext cx="12164568" cy="835579"/>
            <a:chOff x="0" y="0"/>
            <a:chExt cx="16219424" cy="111410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00" y="12700"/>
              <a:ext cx="16194024" cy="1088644"/>
            </a:xfrm>
            <a:custGeom>
              <a:avLst/>
              <a:gdLst/>
              <a:ahLst/>
              <a:cxnLst/>
              <a:rect r="r" b="b" t="t" l="l"/>
              <a:pathLst>
                <a:path h="1088644" w="16194024">
                  <a:moveTo>
                    <a:pt x="0" y="108839"/>
                  </a:moveTo>
                  <a:cubicBezTo>
                    <a:pt x="0" y="48768"/>
                    <a:pt x="49784" y="0"/>
                    <a:pt x="111252" y="0"/>
                  </a:cubicBezTo>
                  <a:lnTo>
                    <a:pt x="16082772" y="0"/>
                  </a:lnTo>
                  <a:cubicBezTo>
                    <a:pt x="16144239" y="0"/>
                    <a:pt x="16194024" y="48768"/>
                    <a:pt x="16194024" y="108839"/>
                  </a:cubicBezTo>
                  <a:lnTo>
                    <a:pt x="16194024" y="979805"/>
                  </a:lnTo>
                  <a:cubicBezTo>
                    <a:pt x="16194024" y="1039876"/>
                    <a:pt x="16144239" y="1088644"/>
                    <a:pt x="16082772" y="1088644"/>
                  </a:cubicBezTo>
                  <a:lnTo>
                    <a:pt x="111252" y="1088644"/>
                  </a:lnTo>
                  <a:cubicBezTo>
                    <a:pt x="49784" y="1088644"/>
                    <a:pt x="0" y="1040003"/>
                    <a:pt x="0" y="979805"/>
                  </a:cubicBezTo>
                  <a:close/>
                </a:path>
              </a:pathLst>
            </a:custGeom>
            <a:solidFill>
              <a:srgbClr val="7C898B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219424" cy="1114044"/>
            </a:xfrm>
            <a:custGeom>
              <a:avLst/>
              <a:gdLst/>
              <a:ahLst/>
              <a:cxnLst/>
              <a:rect r="r" b="b" t="t" l="l"/>
              <a:pathLst>
                <a:path h="1114044" w="16219424">
                  <a:moveTo>
                    <a:pt x="0" y="121539"/>
                  </a:moveTo>
                  <a:cubicBezTo>
                    <a:pt x="0" y="54229"/>
                    <a:pt x="55753" y="0"/>
                    <a:pt x="123952" y="0"/>
                  </a:cubicBezTo>
                  <a:lnTo>
                    <a:pt x="16095472" y="0"/>
                  </a:lnTo>
                  <a:lnTo>
                    <a:pt x="16095472" y="12700"/>
                  </a:lnTo>
                  <a:lnTo>
                    <a:pt x="16095472" y="0"/>
                  </a:lnTo>
                  <a:cubicBezTo>
                    <a:pt x="16163671" y="0"/>
                    <a:pt x="16219424" y="54229"/>
                    <a:pt x="16219424" y="121539"/>
                  </a:cubicBezTo>
                  <a:lnTo>
                    <a:pt x="16206724" y="121539"/>
                  </a:lnTo>
                  <a:lnTo>
                    <a:pt x="16219424" y="121539"/>
                  </a:lnTo>
                  <a:lnTo>
                    <a:pt x="16219424" y="992505"/>
                  </a:lnTo>
                  <a:lnTo>
                    <a:pt x="16206724" y="992505"/>
                  </a:lnTo>
                  <a:lnTo>
                    <a:pt x="16219424" y="992505"/>
                  </a:lnTo>
                  <a:cubicBezTo>
                    <a:pt x="16219424" y="1059942"/>
                    <a:pt x="16163671" y="1114044"/>
                    <a:pt x="16095472" y="1114044"/>
                  </a:cubicBezTo>
                  <a:lnTo>
                    <a:pt x="16095472" y="1101344"/>
                  </a:lnTo>
                  <a:lnTo>
                    <a:pt x="16095472" y="1114044"/>
                  </a:lnTo>
                  <a:lnTo>
                    <a:pt x="123952" y="1114044"/>
                  </a:lnTo>
                  <a:lnTo>
                    <a:pt x="123952" y="1101344"/>
                  </a:lnTo>
                  <a:lnTo>
                    <a:pt x="123952" y="1114044"/>
                  </a:lnTo>
                  <a:cubicBezTo>
                    <a:pt x="55753" y="1114044"/>
                    <a:pt x="0" y="1059942"/>
                    <a:pt x="0" y="992505"/>
                  </a:cubicBezTo>
                  <a:lnTo>
                    <a:pt x="0" y="121539"/>
                  </a:lnTo>
                  <a:lnTo>
                    <a:pt x="12700" y="121539"/>
                  </a:lnTo>
                  <a:lnTo>
                    <a:pt x="0" y="121539"/>
                  </a:lnTo>
                  <a:moveTo>
                    <a:pt x="25400" y="121539"/>
                  </a:moveTo>
                  <a:lnTo>
                    <a:pt x="25400" y="992505"/>
                  </a:lnTo>
                  <a:lnTo>
                    <a:pt x="12700" y="992505"/>
                  </a:lnTo>
                  <a:lnTo>
                    <a:pt x="25400" y="992505"/>
                  </a:lnTo>
                  <a:cubicBezTo>
                    <a:pt x="25400" y="1045337"/>
                    <a:pt x="69215" y="1088644"/>
                    <a:pt x="123952" y="1088644"/>
                  </a:cubicBezTo>
                  <a:lnTo>
                    <a:pt x="16095472" y="1088644"/>
                  </a:lnTo>
                  <a:cubicBezTo>
                    <a:pt x="16150208" y="1088644"/>
                    <a:pt x="16194024" y="1045337"/>
                    <a:pt x="16194024" y="992505"/>
                  </a:cubicBezTo>
                  <a:lnTo>
                    <a:pt x="16194024" y="121539"/>
                  </a:lnTo>
                  <a:cubicBezTo>
                    <a:pt x="16194024" y="68707"/>
                    <a:pt x="16150208" y="25400"/>
                    <a:pt x="16095472" y="25400"/>
                  </a:cubicBezTo>
                  <a:lnTo>
                    <a:pt x="123952" y="25400"/>
                  </a:lnTo>
                  <a:lnTo>
                    <a:pt x="123952" y="12700"/>
                  </a:lnTo>
                  <a:lnTo>
                    <a:pt x="123952" y="25400"/>
                  </a:lnTo>
                  <a:cubicBezTo>
                    <a:pt x="69215" y="25400"/>
                    <a:pt x="25400" y="68707"/>
                    <a:pt x="25400" y="121539"/>
                  </a:cubicBezTo>
                  <a:close/>
                </a:path>
              </a:pathLst>
            </a:custGeom>
            <a:solidFill>
              <a:srgbClr val="253439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359321" y="4915876"/>
            <a:ext cx="11012672" cy="481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6"/>
              </a:lnSpc>
            </a:pPr>
            <a:r>
              <a:rPr lang="en-US" sz="3450" spc="6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Text-color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2154746" y="5649574"/>
            <a:ext cx="12164568" cy="835579"/>
            <a:chOff x="0" y="0"/>
            <a:chExt cx="16219424" cy="111410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2700" y="12700"/>
              <a:ext cx="16194024" cy="1088644"/>
            </a:xfrm>
            <a:custGeom>
              <a:avLst/>
              <a:gdLst/>
              <a:ahLst/>
              <a:cxnLst/>
              <a:rect r="r" b="b" t="t" l="l"/>
              <a:pathLst>
                <a:path h="1088644" w="16194024">
                  <a:moveTo>
                    <a:pt x="0" y="108839"/>
                  </a:moveTo>
                  <a:cubicBezTo>
                    <a:pt x="0" y="48768"/>
                    <a:pt x="49784" y="0"/>
                    <a:pt x="111252" y="0"/>
                  </a:cubicBezTo>
                  <a:lnTo>
                    <a:pt x="16082772" y="0"/>
                  </a:lnTo>
                  <a:cubicBezTo>
                    <a:pt x="16144239" y="0"/>
                    <a:pt x="16194024" y="48768"/>
                    <a:pt x="16194024" y="108839"/>
                  </a:cubicBezTo>
                  <a:lnTo>
                    <a:pt x="16194024" y="979805"/>
                  </a:lnTo>
                  <a:cubicBezTo>
                    <a:pt x="16194024" y="1039876"/>
                    <a:pt x="16144239" y="1088644"/>
                    <a:pt x="16082772" y="1088644"/>
                  </a:cubicBezTo>
                  <a:lnTo>
                    <a:pt x="111252" y="1088644"/>
                  </a:lnTo>
                  <a:cubicBezTo>
                    <a:pt x="49784" y="1088644"/>
                    <a:pt x="0" y="1040003"/>
                    <a:pt x="0" y="979805"/>
                  </a:cubicBezTo>
                  <a:close/>
                </a:path>
              </a:pathLst>
            </a:custGeom>
            <a:solidFill>
              <a:srgbClr val="7C898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219424" cy="1114044"/>
            </a:xfrm>
            <a:custGeom>
              <a:avLst/>
              <a:gdLst/>
              <a:ahLst/>
              <a:cxnLst/>
              <a:rect r="r" b="b" t="t" l="l"/>
              <a:pathLst>
                <a:path h="1114044" w="16219424">
                  <a:moveTo>
                    <a:pt x="0" y="121539"/>
                  </a:moveTo>
                  <a:cubicBezTo>
                    <a:pt x="0" y="54229"/>
                    <a:pt x="55753" y="0"/>
                    <a:pt x="123952" y="0"/>
                  </a:cubicBezTo>
                  <a:lnTo>
                    <a:pt x="16095472" y="0"/>
                  </a:lnTo>
                  <a:lnTo>
                    <a:pt x="16095472" y="12700"/>
                  </a:lnTo>
                  <a:lnTo>
                    <a:pt x="16095472" y="0"/>
                  </a:lnTo>
                  <a:cubicBezTo>
                    <a:pt x="16163671" y="0"/>
                    <a:pt x="16219424" y="54229"/>
                    <a:pt x="16219424" y="121539"/>
                  </a:cubicBezTo>
                  <a:lnTo>
                    <a:pt x="16206724" y="121539"/>
                  </a:lnTo>
                  <a:lnTo>
                    <a:pt x="16219424" y="121539"/>
                  </a:lnTo>
                  <a:lnTo>
                    <a:pt x="16219424" y="992505"/>
                  </a:lnTo>
                  <a:lnTo>
                    <a:pt x="16206724" y="992505"/>
                  </a:lnTo>
                  <a:lnTo>
                    <a:pt x="16219424" y="992505"/>
                  </a:lnTo>
                  <a:cubicBezTo>
                    <a:pt x="16219424" y="1059942"/>
                    <a:pt x="16163671" y="1114044"/>
                    <a:pt x="16095472" y="1114044"/>
                  </a:cubicBezTo>
                  <a:lnTo>
                    <a:pt x="16095472" y="1101344"/>
                  </a:lnTo>
                  <a:lnTo>
                    <a:pt x="16095472" y="1114044"/>
                  </a:lnTo>
                  <a:lnTo>
                    <a:pt x="123952" y="1114044"/>
                  </a:lnTo>
                  <a:lnTo>
                    <a:pt x="123952" y="1101344"/>
                  </a:lnTo>
                  <a:lnTo>
                    <a:pt x="123952" y="1114044"/>
                  </a:lnTo>
                  <a:cubicBezTo>
                    <a:pt x="55753" y="1114044"/>
                    <a:pt x="0" y="1059942"/>
                    <a:pt x="0" y="992505"/>
                  </a:cubicBezTo>
                  <a:lnTo>
                    <a:pt x="0" y="121539"/>
                  </a:lnTo>
                  <a:lnTo>
                    <a:pt x="12700" y="121539"/>
                  </a:lnTo>
                  <a:lnTo>
                    <a:pt x="0" y="121539"/>
                  </a:lnTo>
                  <a:moveTo>
                    <a:pt x="25400" y="121539"/>
                  </a:moveTo>
                  <a:lnTo>
                    <a:pt x="25400" y="992505"/>
                  </a:lnTo>
                  <a:lnTo>
                    <a:pt x="12700" y="992505"/>
                  </a:lnTo>
                  <a:lnTo>
                    <a:pt x="25400" y="992505"/>
                  </a:lnTo>
                  <a:cubicBezTo>
                    <a:pt x="25400" y="1045337"/>
                    <a:pt x="69215" y="1088644"/>
                    <a:pt x="123952" y="1088644"/>
                  </a:cubicBezTo>
                  <a:lnTo>
                    <a:pt x="16095472" y="1088644"/>
                  </a:lnTo>
                  <a:cubicBezTo>
                    <a:pt x="16150208" y="1088644"/>
                    <a:pt x="16194024" y="1045337"/>
                    <a:pt x="16194024" y="992505"/>
                  </a:cubicBezTo>
                  <a:lnTo>
                    <a:pt x="16194024" y="121539"/>
                  </a:lnTo>
                  <a:cubicBezTo>
                    <a:pt x="16194024" y="68707"/>
                    <a:pt x="16150208" y="25400"/>
                    <a:pt x="16095472" y="25400"/>
                  </a:cubicBezTo>
                  <a:lnTo>
                    <a:pt x="123952" y="25400"/>
                  </a:lnTo>
                  <a:lnTo>
                    <a:pt x="123952" y="12700"/>
                  </a:lnTo>
                  <a:lnTo>
                    <a:pt x="123952" y="25400"/>
                  </a:lnTo>
                  <a:cubicBezTo>
                    <a:pt x="69215" y="25400"/>
                    <a:pt x="25400" y="68707"/>
                    <a:pt x="25400" y="121539"/>
                  </a:cubicBezTo>
                  <a:close/>
                </a:path>
              </a:pathLst>
            </a:custGeom>
            <a:solidFill>
              <a:srgbClr val="253439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266292" y="5845813"/>
            <a:ext cx="10503760" cy="481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6"/>
              </a:lnSpc>
            </a:pPr>
            <a:r>
              <a:rPr lang="en-US" sz="3450" spc="6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Text-alignment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3061714" y="6579513"/>
            <a:ext cx="12164568" cy="835579"/>
            <a:chOff x="0" y="0"/>
            <a:chExt cx="16219424" cy="111410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2700" y="12700"/>
              <a:ext cx="16194024" cy="1088644"/>
            </a:xfrm>
            <a:custGeom>
              <a:avLst/>
              <a:gdLst/>
              <a:ahLst/>
              <a:cxnLst/>
              <a:rect r="r" b="b" t="t" l="l"/>
              <a:pathLst>
                <a:path h="1088644" w="16194024">
                  <a:moveTo>
                    <a:pt x="0" y="108839"/>
                  </a:moveTo>
                  <a:cubicBezTo>
                    <a:pt x="0" y="48768"/>
                    <a:pt x="49784" y="0"/>
                    <a:pt x="111252" y="0"/>
                  </a:cubicBezTo>
                  <a:lnTo>
                    <a:pt x="16082772" y="0"/>
                  </a:lnTo>
                  <a:cubicBezTo>
                    <a:pt x="16144239" y="0"/>
                    <a:pt x="16194024" y="48768"/>
                    <a:pt x="16194024" y="108839"/>
                  </a:cubicBezTo>
                  <a:lnTo>
                    <a:pt x="16194024" y="979805"/>
                  </a:lnTo>
                  <a:cubicBezTo>
                    <a:pt x="16194024" y="1039876"/>
                    <a:pt x="16144239" y="1088644"/>
                    <a:pt x="16082772" y="1088644"/>
                  </a:cubicBezTo>
                  <a:lnTo>
                    <a:pt x="111252" y="1088644"/>
                  </a:lnTo>
                  <a:cubicBezTo>
                    <a:pt x="49784" y="1088644"/>
                    <a:pt x="0" y="1040003"/>
                    <a:pt x="0" y="979805"/>
                  </a:cubicBezTo>
                  <a:close/>
                </a:path>
              </a:pathLst>
            </a:custGeom>
            <a:solidFill>
              <a:srgbClr val="7C898B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6219424" cy="1114044"/>
            </a:xfrm>
            <a:custGeom>
              <a:avLst/>
              <a:gdLst/>
              <a:ahLst/>
              <a:cxnLst/>
              <a:rect r="r" b="b" t="t" l="l"/>
              <a:pathLst>
                <a:path h="1114044" w="16219424">
                  <a:moveTo>
                    <a:pt x="0" y="121539"/>
                  </a:moveTo>
                  <a:cubicBezTo>
                    <a:pt x="0" y="54229"/>
                    <a:pt x="55753" y="0"/>
                    <a:pt x="123952" y="0"/>
                  </a:cubicBezTo>
                  <a:lnTo>
                    <a:pt x="16095472" y="0"/>
                  </a:lnTo>
                  <a:lnTo>
                    <a:pt x="16095472" y="12700"/>
                  </a:lnTo>
                  <a:lnTo>
                    <a:pt x="16095472" y="0"/>
                  </a:lnTo>
                  <a:cubicBezTo>
                    <a:pt x="16163671" y="0"/>
                    <a:pt x="16219424" y="54229"/>
                    <a:pt x="16219424" y="121539"/>
                  </a:cubicBezTo>
                  <a:lnTo>
                    <a:pt x="16206724" y="121539"/>
                  </a:lnTo>
                  <a:lnTo>
                    <a:pt x="16219424" y="121539"/>
                  </a:lnTo>
                  <a:lnTo>
                    <a:pt x="16219424" y="992505"/>
                  </a:lnTo>
                  <a:lnTo>
                    <a:pt x="16206724" y="992505"/>
                  </a:lnTo>
                  <a:lnTo>
                    <a:pt x="16219424" y="992505"/>
                  </a:lnTo>
                  <a:cubicBezTo>
                    <a:pt x="16219424" y="1059942"/>
                    <a:pt x="16163671" y="1114044"/>
                    <a:pt x="16095472" y="1114044"/>
                  </a:cubicBezTo>
                  <a:lnTo>
                    <a:pt x="16095472" y="1101344"/>
                  </a:lnTo>
                  <a:lnTo>
                    <a:pt x="16095472" y="1114044"/>
                  </a:lnTo>
                  <a:lnTo>
                    <a:pt x="123952" y="1114044"/>
                  </a:lnTo>
                  <a:lnTo>
                    <a:pt x="123952" y="1101344"/>
                  </a:lnTo>
                  <a:lnTo>
                    <a:pt x="123952" y="1114044"/>
                  </a:lnTo>
                  <a:cubicBezTo>
                    <a:pt x="55753" y="1114044"/>
                    <a:pt x="0" y="1059942"/>
                    <a:pt x="0" y="992505"/>
                  </a:cubicBezTo>
                  <a:lnTo>
                    <a:pt x="0" y="121539"/>
                  </a:lnTo>
                  <a:lnTo>
                    <a:pt x="12700" y="121539"/>
                  </a:lnTo>
                  <a:lnTo>
                    <a:pt x="0" y="121539"/>
                  </a:lnTo>
                  <a:moveTo>
                    <a:pt x="25400" y="121539"/>
                  </a:moveTo>
                  <a:lnTo>
                    <a:pt x="25400" y="992505"/>
                  </a:lnTo>
                  <a:lnTo>
                    <a:pt x="12700" y="992505"/>
                  </a:lnTo>
                  <a:lnTo>
                    <a:pt x="25400" y="992505"/>
                  </a:lnTo>
                  <a:cubicBezTo>
                    <a:pt x="25400" y="1045337"/>
                    <a:pt x="69215" y="1088644"/>
                    <a:pt x="123952" y="1088644"/>
                  </a:cubicBezTo>
                  <a:lnTo>
                    <a:pt x="16095472" y="1088644"/>
                  </a:lnTo>
                  <a:cubicBezTo>
                    <a:pt x="16150208" y="1088644"/>
                    <a:pt x="16194024" y="1045337"/>
                    <a:pt x="16194024" y="992505"/>
                  </a:cubicBezTo>
                  <a:lnTo>
                    <a:pt x="16194024" y="121539"/>
                  </a:lnTo>
                  <a:cubicBezTo>
                    <a:pt x="16194024" y="68707"/>
                    <a:pt x="16150208" y="25400"/>
                    <a:pt x="16095472" y="25400"/>
                  </a:cubicBezTo>
                  <a:lnTo>
                    <a:pt x="123952" y="25400"/>
                  </a:lnTo>
                  <a:lnTo>
                    <a:pt x="123952" y="12700"/>
                  </a:lnTo>
                  <a:lnTo>
                    <a:pt x="123952" y="25400"/>
                  </a:lnTo>
                  <a:cubicBezTo>
                    <a:pt x="69215" y="25400"/>
                    <a:pt x="25400" y="68707"/>
                    <a:pt x="25400" y="121539"/>
                  </a:cubicBezTo>
                  <a:close/>
                </a:path>
              </a:pathLst>
            </a:custGeom>
            <a:solidFill>
              <a:srgbClr val="253439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3173260" y="6775751"/>
            <a:ext cx="10503760" cy="481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6"/>
              </a:lnSpc>
            </a:pPr>
            <a:r>
              <a:rPr lang="en-US" sz="3450" spc="6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Text-decoration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3968685" y="7509450"/>
            <a:ext cx="12164568" cy="835579"/>
            <a:chOff x="0" y="0"/>
            <a:chExt cx="16219424" cy="111410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2700" y="12700"/>
              <a:ext cx="16194024" cy="1088644"/>
            </a:xfrm>
            <a:custGeom>
              <a:avLst/>
              <a:gdLst/>
              <a:ahLst/>
              <a:cxnLst/>
              <a:rect r="r" b="b" t="t" l="l"/>
              <a:pathLst>
                <a:path h="1088644" w="16194024">
                  <a:moveTo>
                    <a:pt x="0" y="108839"/>
                  </a:moveTo>
                  <a:cubicBezTo>
                    <a:pt x="0" y="48768"/>
                    <a:pt x="49784" y="0"/>
                    <a:pt x="111252" y="0"/>
                  </a:cubicBezTo>
                  <a:lnTo>
                    <a:pt x="16082772" y="0"/>
                  </a:lnTo>
                  <a:cubicBezTo>
                    <a:pt x="16144239" y="0"/>
                    <a:pt x="16194024" y="48768"/>
                    <a:pt x="16194024" y="108839"/>
                  </a:cubicBezTo>
                  <a:lnTo>
                    <a:pt x="16194024" y="979805"/>
                  </a:lnTo>
                  <a:cubicBezTo>
                    <a:pt x="16194024" y="1039876"/>
                    <a:pt x="16144239" y="1088644"/>
                    <a:pt x="16082772" y="1088644"/>
                  </a:cubicBezTo>
                  <a:lnTo>
                    <a:pt x="111252" y="1088644"/>
                  </a:lnTo>
                  <a:cubicBezTo>
                    <a:pt x="49784" y="1088644"/>
                    <a:pt x="0" y="1040003"/>
                    <a:pt x="0" y="979805"/>
                  </a:cubicBezTo>
                  <a:close/>
                </a:path>
              </a:pathLst>
            </a:custGeom>
            <a:solidFill>
              <a:srgbClr val="7C898B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6219424" cy="1114044"/>
            </a:xfrm>
            <a:custGeom>
              <a:avLst/>
              <a:gdLst/>
              <a:ahLst/>
              <a:cxnLst/>
              <a:rect r="r" b="b" t="t" l="l"/>
              <a:pathLst>
                <a:path h="1114044" w="16219424">
                  <a:moveTo>
                    <a:pt x="0" y="121539"/>
                  </a:moveTo>
                  <a:cubicBezTo>
                    <a:pt x="0" y="54229"/>
                    <a:pt x="55753" y="0"/>
                    <a:pt x="123952" y="0"/>
                  </a:cubicBezTo>
                  <a:lnTo>
                    <a:pt x="16095472" y="0"/>
                  </a:lnTo>
                  <a:lnTo>
                    <a:pt x="16095472" y="12700"/>
                  </a:lnTo>
                  <a:lnTo>
                    <a:pt x="16095472" y="0"/>
                  </a:lnTo>
                  <a:cubicBezTo>
                    <a:pt x="16163671" y="0"/>
                    <a:pt x="16219424" y="54229"/>
                    <a:pt x="16219424" y="121539"/>
                  </a:cubicBezTo>
                  <a:lnTo>
                    <a:pt x="16206724" y="121539"/>
                  </a:lnTo>
                  <a:lnTo>
                    <a:pt x="16219424" y="121539"/>
                  </a:lnTo>
                  <a:lnTo>
                    <a:pt x="16219424" y="992505"/>
                  </a:lnTo>
                  <a:lnTo>
                    <a:pt x="16206724" y="992505"/>
                  </a:lnTo>
                  <a:lnTo>
                    <a:pt x="16219424" y="992505"/>
                  </a:lnTo>
                  <a:cubicBezTo>
                    <a:pt x="16219424" y="1059942"/>
                    <a:pt x="16163671" y="1114044"/>
                    <a:pt x="16095472" y="1114044"/>
                  </a:cubicBezTo>
                  <a:lnTo>
                    <a:pt x="16095472" y="1101344"/>
                  </a:lnTo>
                  <a:lnTo>
                    <a:pt x="16095472" y="1114044"/>
                  </a:lnTo>
                  <a:lnTo>
                    <a:pt x="123952" y="1114044"/>
                  </a:lnTo>
                  <a:lnTo>
                    <a:pt x="123952" y="1101344"/>
                  </a:lnTo>
                  <a:lnTo>
                    <a:pt x="123952" y="1114044"/>
                  </a:lnTo>
                  <a:cubicBezTo>
                    <a:pt x="55753" y="1114044"/>
                    <a:pt x="0" y="1059942"/>
                    <a:pt x="0" y="992505"/>
                  </a:cubicBezTo>
                  <a:lnTo>
                    <a:pt x="0" y="121539"/>
                  </a:lnTo>
                  <a:lnTo>
                    <a:pt x="12700" y="121539"/>
                  </a:lnTo>
                  <a:lnTo>
                    <a:pt x="0" y="121539"/>
                  </a:lnTo>
                  <a:moveTo>
                    <a:pt x="25400" y="121539"/>
                  </a:moveTo>
                  <a:lnTo>
                    <a:pt x="25400" y="992505"/>
                  </a:lnTo>
                  <a:lnTo>
                    <a:pt x="12700" y="992505"/>
                  </a:lnTo>
                  <a:lnTo>
                    <a:pt x="25400" y="992505"/>
                  </a:lnTo>
                  <a:cubicBezTo>
                    <a:pt x="25400" y="1045337"/>
                    <a:pt x="69215" y="1088644"/>
                    <a:pt x="123952" y="1088644"/>
                  </a:cubicBezTo>
                  <a:lnTo>
                    <a:pt x="16095472" y="1088644"/>
                  </a:lnTo>
                  <a:cubicBezTo>
                    <a:pt x="16150208" y="1088644"/>
                    <a:pt x="16194024" y="1045337"/>
                    <a:pt x="16194024" y="992505"/>
                  </a:cubicBezTo>
                  <a:lnTo>
                    <a:pt x="16194024" y="121539"/>
                  </a:lnTo>
                  <a:cubicBezTo>
                    <a:pt x="16194024" y="68707"/>
                    <a:pt x="16150208" y="25400"/>
                    <a:pt x="16095472" y="25400"/>
                  </a:cubicBezTo>
                  <a:lnTo>
                    <a:pt x="123952" y="25400"/>
                  </a:lnTo>
                  <a:lnTo>
                    <a:pt x="123952" y="12700"/>
                  </a:lnTo>
                  <a:lnTo>
                    <a:pt x="123952" y="25400"/>
                  </a:lnTo>
                  <a:cubicBezTo>
                    <a:pt x="69215" y="25400"/>
                    <a:pt x="25400" y="68707"/>
                    <a:pt x="25400" y="121539"/>
                  </a:cubicBezTo>
                  <a:close/>
                </a:path>
              </a:pathLst>
            </a:custGeom>
            <a:solidFill>
              <a:srgbClr val="253439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4080231" y="7705688"/>
            <a:ext cx="10503760" cy="481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6"/>
              </a:lnSpc>
            </a:pPr>
            <a:r>
              <a:rPr lang="en-US" sz="3450" spc="6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Text-transformation 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4875656" y="8439388"/>
            <a:ext cx="12164568" cy="835579"/>
            <a:chOff x="0" y="0"/>
            <a:chExt cx="16219424" cy="111410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12700" y="12700"/>
              <a:ext cx="16194024" cy="1088644"/>
            </a:xfrm>
            <a:custGeom>
              <a:avLst/>
              <a:gdLst/>
              <a:ahLst/>
              <a:cxnLst/>
              <a:rect r="r" b="b" t="t" l="l"/>
              <a:pathLst>
                <a:path h="1088644" w="16194024">
                  <a:moveTo>
                    <a:pt x="0" y="108839"/>
                  </a:moveTo>
                  <a:cubicBezTo>
                    <a:pt x="0" y="48768"/>
                    <a:pt x="49784" y="0"/>
                    <a:pt x="111252" y="0"/>
                  </a:cubicBezTo>
                  <a:lnTo>
                    <a:pt x="16082772" y="0"/>
                  </a:lnTo>
                  <a:cubicBezTo>
                    <a:pt x="16144239" y="0"/>
                    <a:pt x="16194024" y="48768"/>
                    <a:pt x="16194024" y="108839"/>
                  </a:cubicBezTo>
                  <a:lnTo>
                    <a:pt x="16194024" y="979805"/>
                  </a:lnTo>
                  <a:cubicBezTo>
                    <a:pt x="16194024" y="1039876"/>
                    <a:pt x="16144239" y="1088644"/>
                    <a:pt x="16082772" y="1088644"/>
                  </a:cubicBezTo>
                  <a:lnTo>
                    <a:pt x="111252" y="1088644"/>
                  </a:lnTo>
                  <a:cubicBezTo>
                    <a:pt x="49784" y="1088644"/>
                    <a:pt x="0" y="1040003"/>
                    <a:pt x="0" y="979805"/>
                  </a:cubicBezTo>
                  <a:close/>
                </a:path>
              </a:pathLst>
            </a:custGeom>
            <a:solidFill>
              <a:srgbClr val="7C898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219424" cy="1114044"/>
            </a:xfrm>
            <a:custGeom>
              <a:avLst/>
              <a:gdLst/>
              <a:ahLst/>
              <a:cxnLst/>
              <a:rect r="r" b="b" t="t" l="l"/>
              <a:pathLst>
                <a:path h="1114044" w="16219424">
                  <a:moveTo>
                    <a:pt x="0" y="121539"/>
                  </a:moveTo>
                  <a:cubicBezTo>
                    <a:pt x="0" y="54229"/>
                    <a:pt x="55753" y="0"/>
                    <a:pt x="123952" y="0"/>
                  </a:cubicBezTo>
                  <a:lnTo>
                    <a:pt x="16095472" y="0"/>
                  </a:lnTo>
                  <a:lnTo>
                    <a:pt x="16095472" y="12700"/>
                  </a:lnTo>
                  <a:lnTo>
                    <a:pt x="16095472" y="0"/>
                  </a:lnTo>
                  <a:cubicBezTo>
                    <a:pt x="16163671" y="0"/>
                    <a:pt x="16219424" y="54229"/>
                    <a:pt x="16219424" y="121539"/>
                  </a:cubicBezTo>
                  <a:lnTo>
                    <a:pt x="16206724" y="121539"/>
                  </a:lnTo>
                  <a:lnTo>
                    <a:pt x="16219424" y="121539"/>
                  </a:lnTo>
                  <a:lnTo>
                    <a:pt x="16219424" y="992505"/>
                  </a:lnTo>
                  <a:lnTo>
                    <a:pt x="16206724" y="992505"/>
                  </a:lnTo>
                  <a:lnTo>
                    <a:pt x="16219424" y="992505"/>
                  </a:lnTo>
                  <a:cubicBezTo>
                    <a:pt x="16219424" y="1059942"/>
                    <a:pt x="16163671" y="1114044"/>
                    <a:pt x="16095472" y="1114044"/>
                  </a:cubicBezTo>
                  <a:lnTo>
                    <a:pt x="16095472" y="1101344"/>
                  </a:lnTo>
                  <a:lnTo>
                    <a:pt x="16095472" y="1114044"/>
                  </a:lnTo>
                  <a:lnTo>
                    <a:pt x="123952" y="1114044"/>
                  </a:lnTo>
                  <a:lnTo>
                    <a:pt x="123952" y="1101344"/>
                  </a:lnTo>
                  <a:lnTo>
                    <a:pt x="123952" y="1114044"/>
                  </a:lnTo>
                  <a:cubicBezTo>
                    <a:pt x="55753" y="1114044"/>
                    <a:pt x="0" y="1059942"/>
                    <a:pt x="0" y="992505"/>
                  </a:cubicBezTo>
                  <a:lnTo>
                    <a:pt x="0" y="121539"/>
                  </a:lnTo>
                  <a:lnTo>
                    <a:pt x="12700" y="121539"/>
                  </a:lnTo>
                  <a:lnTo>
                    <a:pt x="0" y="121539"/>
                  </a:lnTo>
                  <a:moveTo>
                    <a:pt x="25400" y="121539"/>
                  </a:moveTo>
                  <a:lnTo>
                    <a:pt x="25400" y="992505"/>
                  </a:lnTo>
                  <a:lnTo>
                    <a:pt x="12700" y="992505"/>
                  </a:lnTo>
                  <a:lnTo>
                    <a:pt x="25400" y="992505"/>
                  </a:lnTo>
                  <a:cubicBezTo>
                    <a:pt x="25400" y="1045337"/>
                    <a:pt x="69215" y="1088644"/>
                    <a:pt x="123952" y="1088644"/>
                  </a:cubicBezTo>
                  <a:lnTo>
                    <a:pt x="16095472" y="1088644"/>
                  </a:lnTo>
                  <a:cubicBezTo>
                    <a:pt x="16150208" y="1088644"/>
                    <a:pt x="16194024" y="1045337"/>
                    <a:pt x="16194024" y="992505"/>
                  </a:cubicBezTo>
                  <a:lnTo>
                    <a:pt x="16194024" y="121539"/>
                  </a:lnTo>
                  <a:cubicBezTo>
                    <a:pt x="16194024" y="68707"/>
                    <a:pt x="16150208" y="25400"/>
                    <a:pt x="16095472" y="25400"/>
                  </a:cubicBezTo>
                  <a:lnTo>
                    <a:pt x="123952" y="25400"/>
                  </a:lnTo>
                  <a:lnTo>
                    <a:pt x="123952" y="12700"/>
                  </a:lnTo>
                  <a:lnTo>
                    <a:pt x="123952" y="25400"/>
                  </a:lnTo>
                  <a:cubicBezTo>
                    <a:pt x="69215" y="25400"/>
                    <a:pt x="25400" y="68707"/>
                    <a:pt x="25400" y="121539"/>
                  </a:cubicBezTo>
                  <a:close/>
                </a:path>
              </a:pathLst>
            </a:custGeom>
            <a:solidFill>
              <a:srgbClr val="253439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4987201" y="8635627"/>
            <a:ext cx="10503761" cy="481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6"/>
              </a:lnSpc>
            </a:pPr>
            <a:r>
              <a:rPr lang="en-US" sz="3450" spc="6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Text-shadow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4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3428" cy="10287000"/>
            <a:chOff x="0" y="0"/>
            <a:chExt cx="24377904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77904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3716000"/>
                  </a:lnTo>
                  <a:lnTo>
                    <a:pt x="0" y="13716000"/>
                  </a:lnTo>
                  <a:close/>
                  <a:moveTo>
                    <a:pt x="982599" y="982599"/>
                  </a:moveTo>
                  <a:lnTo>
                    <a:pt x="982599" y="12733401"/>
                  </a:lnTo>
                  <a:lnTo>
                    <a:pt x="23395305" y="12733401"/>
                  </a:lnTo>
                  <a:lnTo>
                    <a:pt x="23395305" y="982599"/>
                  </a:lnTo>
                  <a:close/>
                </a:path>
              </a:pathLst>
            </a:custGeom>
            <a:solidFill>
              <a:srgbClr val="7C898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3428" cy="10287000"/>
            <a:chOff x="0" y="0"/>
            <a:chExt cx="24377904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77904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3716000"/>
                  </a:lnTo>
                  <a:lnTo>
                    <a:pt x="0" y="13716000"/>
                  </a:lnTo>
                  <a:close/>
                  <a:moveTo>
                    <a:pt x="982599" y="982599"/>
                  </a:moveTo>
                  <a:lnTo>
                    <a:pt x="982599" y="12733401"/>
                  </a:lnTo>
                  <a:lnTo>
                    <a:pt x="23395305" y="12733401"/>
                  </a:lnTo>
                  <a:lnTo>
                    <a:pt x="23395305" y="982599"/>
                  </a:lnTo>
                  <a:close/>
                </a:path>
              </a:pathLst>
            </a:custGeom>
            <a:solidFill>
              <a:srgbClr val="7C898B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348742" y="4473076"/>
            <a:ext cx="4617720" cy="1290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7"/>
              </a:lnSpc>
            </a:pPr>
            <a:r>
              <a:rPr lang="en-US" sz="4700" spc="658">
                <a:solidFill>
                  <a:srgbClr val="FFFFFF">
                    <a:alpha val="69804"/>
                  </a:srgbClr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BACKGROUND PROPERTIES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6440556" y="915418"/>
            <a:ext cx="10590142" cy="2385429"/>
            <a:chOff x="0" y="0"/>
            <a:chExt cx="14120190" cy="31805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120115" cy="3180588"/>
            </a:xfrm>
            <a:custGeom>
              <a:avLst/>
              <a:gdLst/>
              <a:ahLst/>
              <a:cxnLst/>
              <a:rect r="r" b="b" t="t" l="l"/>
              <a:pathLst>
                <a:path h="3180588" w="14120115">
                  <a:moveTo>
                    <a:pt x="0" y="318008"/>
                  </a:moveTo>
                  <a:cubicBezTo>
                    <a:pt x="0" y="142367"/>
                    <a:pt x="142367" y="0"/>
                    <a:pt x="318008" y="0"/>
                  </a:cubicBezTo>
                  <a:lnTo>
                    <a:pt x="13802106" y="0"/>
                  </a:lnTo>
                  <a:cubicBezTo>
                    <a:pt x="13977747" y="0"/>
                    <a:pt x="14120115" y="142367"/>
                    <a:pt x="14120115" y="318008"/>
                  </a:cubicBezTo>
                  <a:lnTo>
                    <a:pt x="14120115" y="2862453"/>
                  </a:lnTo>
                  <a:cubicBezTo>
                    <a:pt x="14120115" y="3038094"/>
                    <a:pt x="13977747" y="3180461"/>
                    <a:pt x="13802106" y="3180461"/>
                  </a:cubicBezTo>
                  <a:lnTo>
                    <a:pt x="318008" y="3180461"/>
                  </a:lnTo>
                  <a:cubicBezTo>
                    <a:pt x="142367" y="3180588"/>
                    <a:pt x="0" y="3038221"/>
                    <a:pt x="0" y="286245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7162148" y="1452141"/>
            <a:ext cx="1311986" cy="1311986"/>
          </a:xfrm>
          <a:custGeom>
            <a:avLst/>
            <a:gdLst/>
            <a:ahLst/>
            <a:cxnLst/>
            <a:rect r="r" b="b" t="t" l="l"/>
            <a:pathLst>
              <a:path h="1311986" w="1311986">
                <a:moveTo>
                  <a:pt x="0" y="0"/>
                </a:moveTo>
                <a:lnTo>
                  <a:pt x="1311985" y="0"/>
                </a:lnTo>
                <a:lnTo>
                  <a:pt x="1311985" y="1311985"/>
                </a:lnTo>
                <a:lnTo>
                  <a:pt x="0" y="13119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359270" y="1870008"/>
            <a:ext cx="750788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3750" spc="75">
                <a:solidFill>
                  <a:srgbClr val="25343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Background-color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440556" y="3897207"/>
            <a:ext cx="10590142" cy="2385429"/>
            <a:chOff x="0" y="0"/>
            <a:chExt cx="14120190" cy="318057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120115" cy="3180588"/>
            </a:xfrm>
            <a:custGeom>
              <a:avLst/>
              <a:gdLst/>
              <a:ahLst/>
              <a:cxnLst/>
              <a:rect r="r" b="b" t="t" l="l"/>
              <a:pathLst>
                <a:path h="3180588" w="14120115">
                  <a:moveTo>
                    <a:pt x="0" y="318008"/>
                  </a:moveTo>
                  <a:cubicBezTo>
                    <a:pt x="0" y="142367"/>
                    <a:pt x="142367" y="0"/>
                    <a:pt x="318008" y="0"/>
                  </a:cubicBezTo>
                  <a:lnTo>
                    <a:pt x="13802106" y="0"/>
                  </a:lnTo>
                  <a:cubicBezTo>
                    <a:pt x="13977747" y="0"/>
                    <a:pt x="14120115" y="142367"/>
                    <a:pt x="14120115" y="318008"/>
                  </a:cubicBezTo>
                  <a:lnTo>
                    <a:pt x="14120115" y="2862453"/>
                  </a:lnTo>
                  <a:cubicBezTo>
                    <a:pt x="14120115" y="3038094"/>
                    <a:pt x="13977747" y="3180461"/>
                    <a:pt x="13802106" y="3180461"/>
                  </a:cubicBezTo>
                  <a:lnTo>
                    <a:pt x="318008" y="3180461"/>
                  </a:lnTo>
                  <a:cubicBezTo>
                    <a:pt x="142367" y="3180588"/>
                    <a:pt x="0" y="3038221"/>
                    <a:pt x="0" y="286245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7162148" y="4433928"/>
            <a:ext cx="1311986" cy="1311985"/>
          </a:xfrm>
          <a:custGeom>
            <a:avLst/>
            <a:gdLst/>
            <a:ahLst/>
            <a:cxnLst/>
            <a:rect r="r" b="b" t="t" l="l"/>
            <a:pathLst>
              <a:path h="1311985" w="1311986">
                <a:moveTo>
                  <a:pt x="0" y="0"/>
                </a:moveTo>
                <a:lnTo>
                  <a:pt x="1311985" y="0"/>
                </a:lnTo>
                <a:lnTo>
                  <a:pt x="1311985" y="1311985"/>
                </a:lnTo>
                <a:lnTo>
                  <a:pt x="0" y="13119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359270" y="4851797"/>
            <a:ext cx="750788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3750" spc="75">
                <a:solidFill>
                  <a:srgbClr val="25343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Background – image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440556" y="6878994"/>
            <a:ext cx="10590142" cy="2385429"/>
            <a:chOff x="0" y="0"/>
            <a:chExt cx="14120190" cy="318057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120115" cy="3180588"/>
            </a:xfrm>
            <a:custGeom>
              <a:avLst/>
              <a:gdLst/>
              <a:ahLst/>
              <a:cxnLst/>
              <a:rect r="r" b="b" t="t" l="l"/>
              <a:pathLst>
                <a:path h="3180588" w="14120115">
                  <a:moveTo>
                    <a:pt x="0" y="318008"/>
                  </a:moveTo>
                  <a:cubicBezTo>
                    <a:pt x="0" y="142367"/>
                    <a:pt x="142367" y="0"/>
                    <a:pt x="318008" y="0"/>
                  </a:cubicBezTo>
                  <a:lnTo>
                    <a:pt x="13802106" y="0"/>
                  </a:lnTo>
                  <a:cubicBezTo>
                    <a:pt x="13977747" y="0"/>
                    <a:pt x="14120115" y="142367"/>
                    <a:pt x="14120115" y="318008"/>
                  </a:cubicBezTo>
                  <a:lnTo>
                    <a:pt x="14120115" y="2862453"/>
                  </a:lnTo>
                  <a:cubicBezTo>
                    <a:pt x="14120115" y="3038094"/>
                    <a:pt x="13977747" y="3180461"/>
                    <a:pt x="13802106" y="3180461"/>
                  </a:cubicBezTo>
                  <a:lnTo>
                    <a:pt x="318008" y="3180461"/>
                  </a:lnTo>
                  <a:cubicBezTo>
                    <a:pt x="142367" y="3180588"/>
                    <a:pt x="0" y="3038221"/>
                    <a:pt x="0" y="286245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7162148" y="7415716"/>
            <a:ext cx="1311986" cy="1311986"/>
          </a:xfrm>
          <a:custGeom>
            <a:avLst/>
            <a:gdLst/>
            <a:ahLst/>
            <a:cxnLst/>
            <a:rect r="r" b="b" t="t" l="l"/>
            <a:pathLst>
              <a:path h="1311986" w="1311986">
                <a:moveTo>
                  <a:pt x="0" y="0"/>
                </a:moveTo>
                <a:lnTo>
                  <a:pt x="1311985" y="0"/>
                </a:lnTo>
                <a:lnTo>
                  <a:pt x="1311985" y="1311986"/>
                </a:lnTo>
                <a:lnTo>
                  <a:pt x="0" y="13119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359270" y="7833583"/>
            <a:ext cx="750788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3750" spc="75">
                <a:solidFill>
                  <a:srgbClr val="25343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Background –repeat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2534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3428" cy="10287000"/>
            <a:chOff x="0" y="0"/>
            <a:chExt cx="24377904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77904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3716000"/>
                  </a:lnTo>
                  <a:lnTo>
                    <a:pt x="0" y="13716000"/>
                  </a:lnTo>
                  <a:close/>
                  <a:moveTo>
                    <a:pt x="982599" y="982599"/>
                  </a:moveTo>
                  <a:lnTo>
                    <a:pt x="982599" y="12733401"/>
                  </a:lnTo>
                  <a:lnTo>
                    <a:pt x="23395305" y="12733401"/>
                  </a:lnTo>
                  <a:lnTo>
                    <a:pt x="23395305" y="98259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3428" cy="10287000"/>
            <a:chOff x="0" y="0"/>
            <a:chExt cx="24377904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77904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3716000"/>
                  </a:lnTo>
                  <a:lnTo>
                    <a:pt x="0" y="13716000"/>
                  </a:lnTo>
                  <a:close/>
                  <a:moveTo>
                    <a:pt x="982599" y="982599"/>
                  </a:moveTo>
                  <a:lnTo>
                    <a:pt x="982599" y="12733401"/>
                  </a:lnTo>
                  <a:lnTo>
                    <a:pt x="23395305" y="12733401"/>
                  </a:lnTo>
                  <a:lnTo>
                    <a:pt x="23395305" y="98259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348740" y="4663393"/>
            <a:ext cx="6489382" cy="929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 i="true" spc="330">
                <a:solidFill>
                  <a:srgbClr val="7C898B">
                    <a:alpha val="69804"/>
                  </a:srgbClr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Box Properties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491536" y="939879"/>
            <a:ext cx="8548688" cy="1530105"/>
            <a:chOff x="0" y="0"/>
            <a:chExt cx="11398250" cy="20401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00" y="12700"/>
              <a:ext cx="11372850" cy="2014728"/>
            </a:xfrm>
            <a:custGeom>
              <a:avLst/>
              <a:gdLst/>
              <a:ahLst/>
              <a:cxnLst/>
              <a:rect r="r" b="b" t="t" l="l"/>
              <a:pathLst>
                <a:path h="2014728" w="11372850">
                  <a:moveTo>
                    <a:pt x="0" y="335788"/>
                  </a:moveTo>
                  <a:cubicBezTo>
                    <a:pt x="0" y="150368"/>
                    <a:pt x="151892" y="0"/>
                    <a:pt x="339217" y="0"/>
                  </a:cubicBezTo>
                  <a:lnTo>
                    <a:pt x="11033633" y="0"/>
                  </a:lnTo>
                  <a:cubicBezTo>
                    <a:pt x="11220958" y="0"/>
                    <a:pt x="11372850" y="150368"/>
                    <a:pt x="11372850" y="335788"/>
                  </a:cubicBezTo>
                  <a:lnTo>
                    <a:pt x="11372850" y="1678940"/>
                  </a:lnTo>
                  <a:cubicBezTo>
                    <a:pt x="11372850" y="1864360"/>
                    <a:pt x="11220958" y="2014728"/>
                    <a:pt x="11033633" y="2014728"/>
                  </a:cubicBezTo>
                  <a:lnTo>
                    <a:pt x="339217" y="2014728"/>
                  </a:lnTo>
                  <a:cubicBezTo>
                    <a:pt x="151892" y="2014728"/>
                    <a:pt x="0" y="1864360"/>
                    <a:pt x="0" y="1678940"/>
                  </a:cubicBezTo>
                  <a:close/>
                </a:path>
              </a:pathLst>
            </a:custGeom>
            <a:solidFill>
              <a:srgbClr val="7C898B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398250" cy="2040128"/>
            </a:xfrm>
            <a:custGeom>
              <a:avLst/>
              <a:gdLst/>
              <a:ahLst/>
              <a:cxnLst/>
              <a:rect r="r" b="b" t="t" l="l"/>
              <a:pathLst>
                <a:path h="2040128" w="11398250">
                  <a:moveTo>
                    <a:pt x="0" y="348488"/>
                  </a:moveTo>
                  <a:cubicBezTo>
                    <a:pt x="0" y="155956"/>
                    <a:pt x="157734" y="0"/>
                    <a:pt x="351917" y="0"/>
                  </a:cubicBezTo>
                  <a:lnTo>
                    <a:pt x="11046333" y="0"/>
                  </a:lnTo>
                  <a:lnTo>
                    <a:pt x="11046333" y="12700"/>
                  </a:lnTo>
                  <a:lnTo>
                    <a:pt x="11046333" y="0"/>
                  </a:lnTo>
                  <a:cubicBezTo>
                    <a:pt x="11240643" y="0"/>
                    <a:pt x="11398250" y="155956"/>
                    <a:pt x="11398250" y="348488"/>
                  </a:cubicBezTo>
                  <a:lnTo>
                    <a:pt x="11385550" y="348488"/>
                  </a:lnTo>
                  <a:lnTo>
                    <a:pt x="11398250" y="348488"/>
                  </a:lnTo>
                  <a:lnTo>
                    <a:pt x="11398250" y="1691640"/>
                  </a:lnTo>
                  <a:lnTo>
                    <a:pt x="11385550" y="1691640"/>
                  </a:lnTo>
                  <a:lnTo>
                    <a:pt x="11398250" y="1691640"/>
                  </a:lnTo>
                  <a:cubicBezTo>
                    <a:pt x="11398250" y="1884172"/>
                    <a:pt x="11240515" y="2040128"/>
                    <a:pt x="11046333" y="2040128"/>
                  </a:cubicBezTo>
                  <a:lnTo>
                    <a:pt x="11046333" y="2027428"/>
                  </a:lnTo>
                  <a:lnTo>
                    <a:pt x="11046333" y="2040128"/>
                  </a:lnTo>
                  <a:lnTo>
                    <a:pt x="351917" y="2040128"/>
                  </a:lnTo>
                  <a:lnTo>
                    <a:pt x="351917" y="2027428"/>
                  </a:lnTo>
                  <a:lnTo>
                    <a:pt x="351917" y="2040128"/>
                  </a:lnTo>
                  <a:cubicBezTo>
                    <a:pt x="157734" y="2040128"/>
                    <a:pt x="0" y="1884299"/>
                    <a:pt x="0" y="1691640"/>
                  </a:cubicBezTo>
                  <a:lnTo>
                    <a:pt x="0" y="348488"/>
                  </a:lnTo>
                  <a:lnTo>
                    <a:pt x="12700" y="348488"/>
                  </a:lnTo>
                  <a:lnTo>
                    <a:pt x="0" y="348488"/>
                  </a:lnTo>
                  <a:moveTo>
                    <a:pt x="25400" y="348488"/>
                  </a:moveTo>
                  <a:lnTo>
                    <a:pt x="25400" y="1691640"/>
                  </a:lnTo>
                  <a:lnTo>
                    <a:pt x="12700" y="1691640"/>
                  </a:lnTo>
                  <a:lnTo>
                    <a:pt x="25400" y="1691640"/>
                  </a:lnTo>
                  <a:cubicBezTo>
                    <a:pt x="25400" y="1869948"/>
                    <a:pt x="171450" y="2014728"/>
                    <a:pt x="351917" y="2014728"/>
                  </a:cubicBezTo>
                  <a:lnTo>
                    <a:pt x="11046333" y="2014728"/>
                  </a:lnTo>
                  <a:cubicBezTo>
                    <a:pt x="11226800" y="2014728"/>
                    <a:pt x="11372850" y="1869948"/>
                    <a:pt x="11372850" y="1691640"/>
                  </a:cubicBezTo>
                  <a:lnTo>
                    <a:pt x="11372850" y="348488"/>
                  </a:lnTo>
                  <a:cubicBezTo>
                    <a:pt x="11372850" y="170180"/>
                    <a:pt x="11226800" y="25400"/>
                    <a:pt x="11046333" y="25400"/>
                  </a:cubicBezTo>
                  <a:lnTo>
                    <a:pt x="351917" y="25400"/>
                  </a:lnTo>
                  <a:lnTo>
                    <a:pt x="351917" y="12700"/>
                  </a:lnTo>
                  <a:lnTo>
                    <a:pt x="351917" y="25400"/>
                  </a:lnTo>
                  <a:cubicBezTo>
                    <a:pt x="171450" y="25400"/>
                    <a:pt x="25400" y="170180"/>
                    <a:pt x="25400" y="348488"/>
                  </a:cubicBezTo>
                  <a:close/>
                </a:path>
              </a:pathLst>
            </a:custGeom>
            <a:solidFill>
              <a:srgbClr val="253439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725320" y="1294975"/>
            <a:ext cx="8081120" cy="886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4"/>
              </a:lnSpc>
            </a:pPr>
            <a:r>
              <a:rPr lang="en-US" sz="6300" spc="882">
                <a:solidFill>
                  <a:srgbClr val="FFFF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MARGIN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8491536" y="2632374"/>
            <a:ext cx="8548688" cy="1530105"/>
            <a:chOff x="0" y="0"/>
            <a:chExt cx="11398250" cy="20401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2700" y="12700"/>
              <a:ext cx="11372850" cy="2014728"/>
            </a:xfrm>
            <a:custGeom>
              <a:avLst/>
              <a:gdLst/>
              <a:ahLst/>
              <a:cxnLst/>
              <a:rect r="r" b="b" t="t" l="l"/>
              <a:pathLst>
                <a:path h="2014728" w="11372850">
                  <a:moveTo>
                    <a:pt x="0" y="335788"/>
                  </a:moveTo>
                  <a:cubicBezTo>
                    <a:pt x="0" y="150368"/>
                    <a:pt x="151892" y="0"/>
                    <a:pt x="339217" y="0"/>
                  </a:cubicBezTo>
                  <a:lnTo>
                    <a:pt x="11033633" y="0"/>
                  </a:lnTo>
                  <a:cubicBezTo>
                    <a:pt x="11220958" y="0"/>
                    <a:pt x="11372850" y="150368"/>
                    <a:pt x="11372850" y="335788"/>
                  </a:cubicBezTo>
                  <a:lnTo>
                    <a:pt x="11372850" y="1678940"/>
                  </a:lnTo>
                  <a:cubicBezTo>
                    <a:pt x="11372850" y="1864360"/>
                    <a:pt x="11220958" y="2014728"/>
                    <a:pt x="11033633" y="2014728"/>
                  </a:cubicBezTo>
                  <a:lnTo>
                    <a:pt x="339217" y="2014728"/>
                  </a:lnTo>
                  <a:cubicBezTo>
                    <a:pt x="151892" y="2014728"/>
                    <a:pt x="0" y="1864360"/>
                    <a:pt x="0" y="1678940"/>
                  </a:cubicBezTo>
                  <a:close/>
                </a:path>
              </a:pathLst>
            </a:custGeom>
            <a:solidFill>
              <a:srgbClr val="7C898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398250" cy="2040128"/>
            </a:xfrm>
            <a:custGeom>
              <a:avLst/>
              <a:gdLst/>
              <a:ahLst/>
              <a:cxnLst/>
              <a:rect r="r" b="b" t="t" l="l"/>
              <a:pathLst>
                <a:path h="2040128" w="11398250">
                  <a:moveTo>
                    <a:pt x="0" y="348488"/>
                  </a:moveTo>
                  <a:cubicBezTo>
                    <a:pt x="0" y="155956"/>
                    <a:pt x="157734" y="0"/>
                    <a:pt x="351917" y="0"/>
                  </a:cubicBezTo>
                  <a:lnTo>
                    <a:pt x="11046333" y="0"/>
                  </a:lnTo>
                  <a:lnTo>
                    <a:pt x="11046333" y="12700"/>
                  </a:lnTo>
                  <a:lnTo>
                    <a:pt x="11046333" y="0"/>
                  </a:lnTo>
                  <a:cubicBezTo>
                    <a:pt x="11240643" y="0"/>
                    <a:pt x="11398250" y="155956"/>
                    <a:pt x="11398250" y="348488"/>
                  </a:cubicBezTo>
                  <a:lnTo>
                    <a:pt x="11385550" y="348488"/>
                  </a:lnTo>
                  <a:lnTo>
                    <a:pt x="11398250" y="348488"/>
                  </a:lnTo>
                  <a:lnTo>
                    <a:pt x="11398250" y="1691640"/>
                  </a:lnTo>
                  <a:lnTo>
                    <a:pt x="11385550" y="1691640"/>
                  </a:lnTo>
                  <a:lnTo>
                    <a:pt x="11398250" y="1691640"/>
                  </a:lnTo>
                  <a:cubicBezTo>
                    <a:pt x="11398250" y="1884172"/>
                    <a:pt x="11240515" y="2040128"/>
                    <a:pt x="11046333" y="2040128"/>
                  </a:cubicBezTo>
                  <a:lnTo>
                    <a:pt x="11046333" y="2027428"/>
                  </a:lnTo>
                  <a:lnTo>
                    <a:pt x="11046333" y="2040128"/>
                  </a:lnTo>
                  <a:lnTo>
                    <a:pt x="351917" y="2040128"/>
                  </a:lnTo>
                  <a:lnTo>
                    <a:pt x="351917" y="2027428"/>
                  </a:lnTo>
                  <a:lnTo>
                    <a:pt x="351917" y="2040128"/>
                  </a:lnTo>
                  <a:cubicBezTo>
                    <a:pt x="157734" y="2040128"/>
                    <a:pt x="0" y="1884299"/>
                    <a:pt x="0" y="1691640"/>
                  </a:cubicBezTo>
                  <a:lnTo>
                    <a:pt x="0" y="348488"/>
                  </a:lnTo>
                  <a:lnTo>
                    <a:pt x="12700" y="348488"/>
                  </a:lnTo>
                  <a:lnTo>
                    <a:pt x="0" y="348488"/>
                  </a:lnTo>
                  <a:moveTo>
                    <a:pt x="25400" y="348488"/>
                  </a:moveTo>
                  <a:lnTo>
                    <a:pt x="25400" y="1691640"/>
                  </a:lnTo>
                  <a:lnTo>
                    <a:pt x="12700" y="1691640"/>
                  </a:lnTo>
                  <a:lnTo>
                    <a:pt x="25400" y="1691640"/>
                  </a:lnTo>
                  <a:cubicBezTo>
                    <a:pt x="25400" y="1869948"/>
                    <a:pt x="171450" y="2014728"/>
                    <a:pt x="351917" y="2014728"/>
                  </a:cubicBezTo>
                  <a:lnTo>
                    <a:pt x="11046333" y="2014728"/>
                  </a:lnTo>
                  <a:cubicBezTo>
                    <a:pt x="11226800" y="2014728"/>
                    <a:pt x="11372850" y="1869948"/>
                    <a:pt x="11372850" y="1691640"/>
                  </a:cubicBezTo>
                  <a:lnTo>
                    <a:pt x="11372850" y="348488"/>
                  </a:lnTo>
                  <a:cubicBezTo>
                    <a:pt x="11372850" y="170180"/>
                    <a:pt x="11226800" y="25400"/>
                    <a:pt x="11046333" y="25400"/>
                  </a:cubicBezTo>
                  <a:lnTo>
                    <a:pt x="351917" y="25400"/>
                  </a:lnTo>
                  <a:lnTo>
                    <a:pt x="351917" y="12700"/>
                  </a:lnTo>
                  <a:lnTo>
                    <a:pt x="351917" y="25400"/>
                  </a:lnTo>
                  <a:cubicBezTo>
                    <a:pt x="171450" y="25400"/>
                    <a:pt x="25400" y="170180"/>
                    <a:pt x="25400" y="348488"/>
                  </a:cubicBezTo>
                  <a:close/>
                </a:path>
              </a:pathLst>
            </a:custGeom>
            <a:solidFill>
              <a:srgbClr val="253439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725320" y="2987471"/>
            <a:ext cx="8081120" cy="886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4"/>
              </a:lnSpc>
            </a:pPr>
            <a:r>
              <a:rPr lang="en-US" sz="6300" spc="882">
                <a:solidFill>
                  <a:srgbClr val="FFFF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PADDING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8491536" y="4324869"/>
            <a:ext cx="8548688" cy="1530105"/>
            <a:chOff x="0" y="0"/>
            <a:chExt cx="11398250" cy="20401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2700" y="12700"/>
              <a:ext cx="11372850" cy="2014728"/>
            </a:xfrm>
            <a:custGeom>
              <a:avLst/>
              <a:gdLst/>
              <a:ahLst/>
              <a:cxnLst/>
              <a:rect r="r" b="b" t="t" l="l"/>
              <a:pathLst>
                <a:path h="2014728" w="11372850">
                  <a:moveTo>
                    <a:pt x="0" y="335788"/>
                  </a:moveTo>
                  <a:cubicBezTo>
                    <a:pt x="0" y="150368"/>
                    <a:pt x="151892" y="0"/>
                    <a:pt x="339217" y="0"/>
                  </a:cubicBezTo>
                  <a:lnTo>
                    <a:pt x="11033633" y="0"/>
                  </a:lnTo>
                  <a:cubicBezTo>
                    <a:pt x="11220958" y="0"/>
                    <a:pt x="11372850" y="150368"/>
                    <a:pt x="11372850" y="335788"/>
                  </a:cubicBezTo>
                  <a:lnTo>
                    <a:pt x="11372850" y="1678940"/>
                  </a:lnTo>
                  <a:cubicBezTo>
                    <a:pt x="11372850" y="1864360"/>
                    <a:pt x="11220958" y="2014728"/>
                    <a:pt x="11033633" y="2014728"/>
                  </a:cubicBezTo>
                  <a:lnTo>
                    <a:pt x="339217" y="2014728"/>
                  </a:lnTo>
                  <a:cubicBezTo>
                    <a:pt x="151892" y="2014728"/>
                    <a:pt x="0" y="1864360"/>
                    <a:pt x="0" y="1678940"/>
                  </a:cubicBezTo>
                  <a:close/>
                </a:path>
              </a:pathLst>
            </a:custGeom>
            <a:solidFill>
              <a:srgbClr val="7C898B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398250" cy="2040128"/>
            </a:xfrm>
            <a:custGeom>
              <a:avLst/>
              <a:gdLst/>
              <a:ahLst/>
              <a:cxnLst/>
              <a:rect r="r" b="b" t="t" l="l"/>
              <a:pathLst>
                <a:path h="2040128" w="11398250">
                  <a:moveTo>
                    <a:pt x="0" y="348488"/>
                  </a:moveTo>
                  <a:cubicBezTo>
                    <a:pt x="0" y="155956"/>
                    <a:pt x="157734" y="0"/>
                    <a:pt x="351917" y="0"/>
                  </a:cubicBezTo>
                  <a:lnTo>
                    <a:pt x="11046333" y="0"/>
                  </a:lnTo>
                  <a:lnTo>
                    <a:pt x="11046333" y="12700"/>
                  </a:lnTo>
                  <a:lnTo>
                    <a:pt x="11046333" y="0"/>
                  </a:lnTo>
                  <a:cubicBezTo>
                    <a:pt x="11240643" y="0"/>
                    <a:pt x="11398250" y="155956"/>
                    <a:pt x="11398250" y="348488"/>
                  </a:cubicBezTo>
                  <a:lnTo>
                    <a:pt x="11385550" y="348488"/>
                  </a:lnTo>
                  <a:lnTo>
                    <a:pt x="11398250" y="348488"/>
                  </a:lnTo>
                  <a:lnTo>
                    <a:pt x="11398250" y="1691640"/>
                  </a:lnTo>
                  <a:lnTo>
                    <a:pt x="11385550" y="1691640"/>
                  </a:lnTo>
                  <a:lnTo>
                    <a:pt x="11398250" y="1691640"/>
                  </a:lnTo>
                  <a:cubicBezTo>
                    <a:pt x="11398250" y="1884172"/>
                    <a:pt x="11240515" y="2040128"/>
                    <a:pt x="11046333" y="2040128"/>
                  </a:cubicBezTo>
                  <a:lnTo>
                    <a:pt x="11046333" y="2027428"/>
                  </a:lnTo>
                  <a:lnTo>
                    <a:pt x="11046333" y="2040128"/>
                  </a:lnTo>
                  <a:lnTo>
                    <a:pt x="351917" y="2040128"/>
                  </a:lnTo>
                  <a:lnTo>
                    <a:pt x="351917" y="2027428"/>
                  </a:lnTo>
                  <a:lnTo>
                    <a:pt x="351917" y="2040128"/>
                  </a:lnTo>
                  <a:cubicBezTo>
                    <a:pt x="157734" y="2040128"/>
                    <a:pt x="0" y="1884299"/>
                    <a:pt x="0" y="1691640"/>
                  </a:cubicBezTo>
                  <a:lnTo>
                    <a:pt x="0" y="348488"/>
                  </a:lnTo>
                  <a:lnTo>
                    <a:pt x="12700" y="348488"/>
                  </a:lnTo>
                  <a:lnTo>
                    <a:pt x="0" y="348488"/>
                  </a:lnTo>
                  <a:moveTo>
                    <a:pt x="25400" y="348488"/>
                  </a:moveTo>
                  <a:lnTo>
                    <a:pt x="25400" y="1691640"/>
                  </a:lnTo>
                  <a:lnTo>
                    <a:pt x="12700" y="1691640"/>
                  </a:lnTo>
                  <a:lnTo>
                    <a:pt x="25400" y="1691640"/>
                  </a:lnTo>
                  <a:cubicBezTo>
                    <a:pt x="25400" y="1869948"/>
                    <a:pt x="171450" y="2014728"/>
                    <a:pt x="351917" y="2014728"/>
                  </a:cubicBezTo>
                  <a:lnTo>
                    <a:pt x="11046333" y="2014728"/>
                  </a:lnTo>
                  <a:cubicBezTo>
                    <a:pt x="11226800" y="2014728"/>
                    <a:pt x="11372850" y="1869948"/>
                    <a:pt x="11372850" y="1691640"/>
                  </a:cubicBezTo>
                  <a:lnTo>
                    <a:pt x="11372850" y="348488"/>
                  </a:lnTo>
                  <a:cubicBezTo>
                    <a:pt x="11372850" y="170180"/>
                    <a:pt x="11226800" y="25400"/>
                    <a:pt x="11046333" y="25400"/>
                  </a:cubicBezTo>
                  <a:lnTo>
                    <a:pt x="351917" y="25400"/>
                  </a:lnTo>
                  <a:lnTo>
                    <a:pt x="351917" y="12700"/>
                  </a:lnTo>
                  <a:lnTo>
                    <a:pt x="351917" y="25400"/>
                  </a:lnTo>
                  <a:cubicBezTo>
                    <a:pt x="171450" y="25400"/>
                    <a:pt x="25400" y="170180"/>
                    <a:pt x="25400" y="348488"/>
                  </a:cubicBezTo>
                  <a:close/>
                </a:path>
              </a:pathLst>
            </a:custGeom>
            <a:solidFill>
              <a:srgbClr val="253439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8725320" y="4679965"/>
            <a:ext cx="8081120" cy="886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4"/>
              </a:lnSpc>
            </a:pPr>
            <a:r>
              <a:rPr lang="en-US" sz="6300" spc="882">
                <a:solidFill>
                  <a:srgbClr val="FFFF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BORDER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8491536" y="6017364"/>
            <a:ext cx="8548688" cy="1530105"/>
            <a:chOff x="0" y="0"/>
            <a:chExt cx="11398250" cy="204014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2700" y="12700"/>
              <a:ext cx="11372850" cy="2014728"/>
            </a:xfrm>
            <a:custGeom>
              <a:avLst/>
              <a:gdLst/>
              <a:ahLst/>
              <a:cxnLst/>
              <a:rect r="r" b="b" t="t" l="l"/>
              <a:pathLst>
                <a:path h="2014728" w="11372850">
                  <a:moveTo>
                    <a:pt x="0" y="335788"/>
                  </a:moveTo>
                  <a:cubicBezTo>
                    <a:pt x="0" y="150368"/>
                    <a:pt x="151892" y="0"/>
                    <a:pt x="339217" y="0"/>
                  </a:cubicBezTo>
                  <a:lnTo>
                    <a:pt x="11033633" y="0"/>
                  </a:lnTo>
                  <a:cubicBezTo>
                    <a:pt x="11220958" y="0"/>
                    <a:pt x="11372850" y="150368"/>
                    <a:pt x="11372850" y="335788"/>
                  </a:cubicBezTo>
                  <a:lnTo>
                    <a:pt x="11372850" y="1678940"/>
                  </a:lnTo>
                  <a:cubicBezTo>
                    <a:pt x="11372850" y="1864360"/>
                    <a:pt x="11220958" y="2014728"/>
                    <a:pt x="11033633" y="2014728"/>
                  </a:cubicBezTo>
                  <a:lnTo>
                    <a:pt x="339217" y="2014728"/>
                  </a:lnTo>
                  <a:cubicBezTo>
                    <a:pt x="151892" y="2014728"/>
                    <a:pt x="0" y="1864360"/>
                    <a:pt x="0" y="1678940"/>
                  </a:cubicBezTo>
                  <a:close/>
                </a:path>
              </a:pathLst>
            </a:custGeom>
            <a:solidFill>
              <a:srgbClr val="7C898B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398250" cy="2040128"/>
            </a:xfrm>
            <a:custGeom>
              <a:avLst/>
              <a:gdLst/>
              <a:ahLst/>
              <a:cxnLst/>
              <a:rect r="r" b="b" t="t" l="l"/>
              <a:pathLst>
                <a:path h="2040128" w="11398250">
                  <a:moveTo>
                    <a:pt x="0" y="348488"/>
                  </a:moveTo>
                  <a:cubicBezTo>
                    <a:pt x="0" y="155956"/>
                    <a:pt x="157734" y="0"/>
                    <a:pt x="351917" y="0"/>
                  </a:cubicBezTo>
                  <a:lnTo>
                    <a:pt x="11046333" y="0"/>
                  </a:lnTo>
                  <a:lnTo>
                    <a:pt x="11046333" y="12700"/>
                  </a:lnTo>
                  <a:lnTo>
                    <a:pt x="11046333" y="0"/>
                  </a:lnTo>
                  <a:cubicBezTo>
                    <a:pt x="11240643" y="0"/>
                    <a:pt x="11398250" y="155956"/>
                    <a:pt x="11398250" y="348488"/>
                  </a:cubicBezTo>
                  <a:lnTo>
                    <a:pt x="11385550" y="348488"/>
                  </a:lnTo>
                  <a:lnTo>
                    <a:pt x="11398250" y="348488"/>
                  </a:lnTo>
                  <a:lnTo>
                    <a:pt x="11398250" y="1691640"/>
                  </a:lnTo>
                  <a:lnTo>
                    <a:pt x="11385550" y="1691640"/>
                  </a:lnTo>
                  <a:lnTo>
                    <a:pt x="11398250" y="1691640"/>
                  </a:lnTo>
                  <a:cubicBezTo>
                    <a:pt x="11398250" y="1884172"/>
                    <a:pt x="11240515" y="2040128"/>
                    <a:pt x="11046333" y="2040128"/>
                  </a:cubicBezTo>
                  <a:lnTo>
                    <a:pt x="11046333" y="2027428"/>
                  </a:lnTo>
                  <a:lnTo>
                    <a:pt x="11046333" y="2040128"/>
                  </a:lnTo>
                  <a:lnTo>
                    <a:pt x="351917" y="2040128"/>
                  </a:lnTo>
                  <a:lnTo>
                    <a:pt x="351917" y="2027428"/>
                  </a:lnTo>
                  <a:lnTo>
                    <a:pt x="351917" y="2040128"/>
                  </a:lnTo>
                  <a:cubicBezTo>
                    <a:pt x="157734" y="2040128"/>
                    <a:pt x="0" y="1884299"/>
                    <a:pt x="0" y="1691640"/>
                  </a:cubicBezTo>
                  <a:lnTo>
                    <a:pt x="0" y="348488"/>
                  </a:lnTo>
                  <a:lnTo>
                    <a:pt x="12700" y="348488"/>
                  </a:lnTo>
                  <a:lnTo>
                    <a:pt x="0" y="348488"/>
                  </a:lnTo>
                  <a:moveTo>
                    <a:pt x="25400" y="348488"/>
                  </a:moveTo>
                  <a:lnTo>
                    <a:pt x="25400" y="1691640"/>
                  </a:lnTo>
                  <a:lnTo>
                    <a:pt x="12700" y="1691640"/>
                  </a:lnTo>
                  <a:lnTo>
                    <a:pt x="25400" y="1691640"/>
                  </a:lnTo>
                  <a:cubicBezTo>
                    <a:pt x="25400" y="1869948"/>
                    <a:pt x="171450" y="2014728"/>
                    <a:pt x="351917" y="2014728"/>
                  </a:cubicBezTo>
                  <a:lnTo>
                    <a:pt x="11046333" y="2014728"/>
                  </a:lnTo>
                  <a:cubicBezTo>
                    <a:pt x="11226800" y="2014728"/>
                    <a:pt x="11372850" y="1869948"/>
                    <a:pt x="11372850" y="1691640"/>
                  </a:cubicBezTo>
                  <a:lnTo>
                    <a:pt x="11372850" y="348488"/>
                  </a:lnTo>
                  <a:cubicBezTo>
                    <a:pt x="11372850" y="170180"/>
                    <a:pt x="11226800" y="25400"/>
                    <a:pt x="11046333" y="25400"/>
                  </a:cubicBezTo>
                  <a:lnTo>
                    <a:pt x="351917" y="25400"/>
                  </a:lnTo>
                  <a:lnTo>
                    <a:pt x="351917" y="12700"/>
                  </a:lnTo>
                  <a:lnTo>
                    <a:pt x="351917" y="25400"/>
                  </a:lnTo>
                  <a:cubicBezTo>
                    <a:pt x="171450" y="25400"/>
                    <a:pt x="25400" y="170180"/>
                    <a:pt x="25400" y="348488"/>
                  </a:cubicBezTo>
                  <a:close/>
                </a:path>
              </a:pathLst>
            </a:custGeom>
            <a:solidFill>
              <a:srgbClr val="253439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8725320" y="6372461"/>
            <a:ext cx="8081120" cy="886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4"/>
              </a:lnSpc>
            </a:pPr>
            <a:r>
              <a:rPr lang="en-US" sz="6300" spc="882">
                <a:solidFill>
                  <a:srgbClr val="FFFF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WIDTH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8491536" y="7709859"/>
            <a:ext cx="8548688" cy="1530105"/>
            <a:chOff x="0" y="0"/>
            <a:chExt cx="11398250" cy="204014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12700" y="12700"/>
              <a:ext cx="11372850" cy="2014728"/>
            </a:xfrm>
            <a:custGeom>
              <a:avLst/>
              <a:gdLst/>
              <a:ahLst/>
              <a:cxnLst/>
              <a:rect r="r" b="b" t="t" l="l"/>
              <a:pathLst>
                <a:path h="2014728" w="11372850">
                  <a:moveTo>
                    <a:pt x="0" y="335788"/>
                  </a:moveTo>
                  <a:cubicBezTo>
                    <a:pt x="0" y="150368"/>
                    <a:pt x="151892" y="0"/>
                    <a:pt x="339217" y="0"/>
                  </a:cubicBezTo>
                  <a:lnTo>
                    <a:pt x="11033633" y="0"/>
                  </a:lnTo>
                  <a:cubicBezTo>
                    <a:pt x="11220958" y="0"/>
                    <a:pt x="11372850" y="150368"/>
                    <a:pt x="11372850" y="335788"/>
                  </a:cubicBezTo>
                  <a:lnTo>
                    <a:pt x="11372850" y="1678940"/>
                  </a:lnTo>
                  <a:cubicBezTo>
                    <a:pt x="11372850" y="1864360"/>
                    <a:pt x="11220958" y="2014728"/>
                    <a:pt x="11033633" y="2014728"/>
                  </a:cubicBezTo>
                  <a:lnTo>
                    <a:pt x="339217" y="2014728"/>
                  </a:lnTo>
                  <a:cubicBezTo>
                    <a:pt x="151892" y="2014728"/>
                    <a:pt x="0" y="1864360"/>
                    <a:pt x="0" y="1678940"/>
                  </a:cubicBezTo>
                  <a:close/>
                </a:path>
              </a:pathLst>
            </a:custGeom>
            <a:solidFill>
              <a:srgbClr val="7C898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398250" cy="2040128"/>
            </a:xfrm>
            <a:custGeom>
              <a:avLst/>
              <a:gdLst/>
              <a:ahLst/>
              <a:cxnLst/>
              <a:rect r="r" b="b" t="t" l="l"/>
              <a:pathLst>
                <a:path h="2040128" w="11398250">
                  <a:moveTo>
                    <a:pt x="0" y="348488"/>
                  </a:moveTo>
                  <a:cubicBezTo>
                    <a:pt x="0" y="155956"/>
                    <a:pt x="157734" y="0"/>
                    <a:pt x="351917" y="0"/>
                  </a:cubicBezTo>
                  <a:lnTo>
                    <a:pt x="11046333" y="0"/>
                  </a:lnTo>
                  <a:lnTo>
                    <a:pt x="11046333" y="12700"/>
                  </a:lnTo>
                  <a:lnTo>
                    <a:pt x="11046333" y="0"/>
                  </a:lnTo>
                  <a:cubicBezTo>
                    <a:pt x="11240643" y="0"/>
                    <a:pt x="11398250" y="155956"/>
                    <a:pt x="11398250" y="348488"/>
                  </a:cubicBezTo>
                  <a:lnTo>
                    <a:pt x="11385550" y="348488"/>
                  </a:lnTo>
                  <a:lnTo>
                    <a:pt x="11398250" y="348488"/>
                  </a:lnTo>
                  <a:lnTo>
                    <a:pt x="11398250" y="1691640"/>
                  </a:lnTo>
                  <a:lnTo>
                    <a:pt x="11385550" y="1691640"/>
                  </a:lnTo>
                  <a:lnTo>
                    <a:pt x="11398250" y="1691640"/>
                  </a:lnTo>
                  <a:cubicBezTo>
                    <a:pt x="11398250" y="1884172"/>
                    <a:pt x="11240515" y="2040128"/>
                    <a:pt x="11046333" y="2040128"/>
                  </a:cubicBezTo>
                  <a:lnTo>
                    <a:pt x="11046333" y="2027428"/>
                  </a:lnTo>
                  <a:lnTo>
                    <a:pt x="11046333" y="2040128"/>
                  </a:lnTo>
                  <a:lnTo>
                    <a:pt x="351917" y="2040128"/>
                  </a:lnTo>
                  <a:lnTo>
                    <a:pt x="351917" y="2027428"/>
                  </a:lnTo>
                  <a:lnTo>
                    <a:pt x="351917" y="2040128"/>
                  </a:lnTo>
                  <a:cubicBezTo>
                    <a:pt x="157734" y="2040128"/>
                    <a:pt x="0" y="1884299"/>
                    <a:pt x="0" y="1691640"/>
                  </a:cubicBezTo>
                  <a:lnTo>
                    <a:pt x="0" y="348488"/>
                  </a:lnTo>
                  <a:lnTo>
                    <a:pt x="12700" y="348488"/>
                  </a:lnTo>
                  <a:lnTo>
                    <a:pt x="0" y="348488"/>
                  </a:lnTo>
                  <a:moveTo>
                    <a:pt x="25400" y="348488"/>
                  </a:moveTo>
                  <a:lnTo>
                    <a:pt x="25400" y="1691640"/>
                  </a:lnTo>
                  <a:lnTo>
                    <a:pt x="12700" y="1691640"/>
                  </a:lnTo>
                  <a:lnTo>
                    <a:pt x="25400" y="1691640"/>
                  </a:lnTo>
                  <a:cubicBezTo>
                    <a:pt x="25400" y="1869948"/>
                    <a:pt x="171450" y="2014728"/>
                    <a:pt x="351917" y="2014728"/>
                  </a:cubicBezTo>
                  <a:lnTo>
                    <a:pt x="11046333" y="2014728"/>
                  </a:lnTo>
                  <a:cubicBezTo>
                    <a:pt x="11226800" y="2014728"/>
                    <a:pt x="11372850" y="1869948"/>
                    <a:pt x="11372850" y="1691640"/>
                  </a:cubicBezTo>
                  <a:lnTo>
                    <a:pt x="11372850" y="348488"/>
                  </a:lnTo>
                  <a:cubicBezTo>
                    <a:pt x="11372850" y="170180"/>
                    <a:pt x="11226800" y="25400"/>
                    <a:pt x="11046333" y="25400"/>
                  </a:cubicBezTo>
                  <a:lnTo>
                    <a:pt x="351917" y="25400"/>
                  </a:lnTo>
                  <a:lnTo>
                    <a:pt x="351917" y="12700"/>
                  </a:lnTo>
                  <a:lnTo>
                    <a:pt x="351917" y="25400"/>
                  </a:lnTo>
                  <a:cubicBezTo>
                    <a:pt x="171450" y="25400"/>
                    <a:pt x="25400" y="170180"/>
                    <a:pt x="25400" y="348488"/>
                  </a:cubicBezTo>
                  <a:close/>
                </a:path>
              </a:pathLst>
            </a:custGeom>
            <a:solidFill>
              <a:srgbClr val="253439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8725320" y="8064955"/>
            <a:ext cx="8081120" cy="886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4"/>
              </a:lnSpc>
            </a:pPr>
            <a:r>
              <a:rPr lang="en-US" sz="6300" spc="882">
                <a:solidFill>
                  <a:srgbClr val="FFFF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HEIGHT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4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3428" cy="10287000"/>
            <a:chOff x="0" y="0"/>
            <a:chExt cx="24377904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77904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3716000"/>
                  </a:lnTo>
                  <a:lnTo>
                    <a:pt x="0" y="13716000"/>
                  </a:lnTo>
                  <a:close/>
                  <a:moveTo>
                    <a:pt x="982599" y="982599"/>
                  </a:moveTo>
                  <a:lnTo>
                    <a:pt x="982599" y="12733401"/>
                  </a:lnTo>
                  <a:lnTo>
                    <a:pt x="23395305" y="12733401"/>
                  </a:lnTo>
                  <a:lnTo>
                    <a:pt x="23395305" y="98259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3428" cy="10287000"/>
            <a:chOff x="0" y="0"/>
            <a:chExt cx="24377904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77904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3716000"/>
                  </a:lnTo>
                  <a:lnTo>
                    <a:pt x="0" y="13716000"/>
                  </a:lnTo>
                  <a:close/>
                  <a:moveTo>
                    <a:pt x="982599" y="982599"/>
                  </a:moveTo>
                  <a:lnTo>
                    <a:pt x="982599" y="12733401"/>
                  </a:lnTo>
                  <a:lnTo>
                    <a:pt x="23395305" y="12733401"/>
                  </a:lnTo>
                  <a:lnTo>
                    <a:pt x="23395305" y="982599"/>
                  </a:lnTo>
                  <a:close/>
                </a:path>
              </a:pathLst>
            </a:custGeom>
            <a:solidFill>
              <a:srgbClr val="101F24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348740" y="2230946"/>
            <a:ext cx="15590520" cy="929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 spc="924">
                <a:solidFill>
                  <a:srgbClr val="CEB99E">
                    <a:alpha val="69804"/>
                  </a:srgbClr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SHADOW PROPERTIES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303460" y="4736052"/>
            <a:ext cx="2624906" cy="2624906"/>
            <a:chOff x="0" y="0"/>
            <a:chExt cx="3499874" cy="349987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99866" cy="3499866"/>
            </a:xfrm>
            <a:custGeom>
              <a:avLst/>
              <a:gdLst/>
              <a:ahLst/>
              <a:cxnLst/>
              <a:rect r="r" b="b" t="t" l="l"/>
              <a:pathLst>
                <a:path h="3499866" w="3499866">
                  <a:moveTo>
                    <a:pt x="0" y="1749933"/>
                  </a:moveTo>
                  <a:cubicBezTo>
                    <a:pt x="0" y="783463"/>
                    <a:pt x="783463" y="0"/>
                    <a:pt x="1749933" y="0"/>
                  </a:cubicBezTo>
                  <a:cubicBezTo>
                    <a:pt x="2716403" y="0"/>
                    <a:pt x="3499866" y="783463"/>
                    <a:pt x="3499866" y="1749933"/>
                  </a:cubicBezTo>
                  <a:cubicBezTo>
                    <a:pt x="3499866" y="2716403"/>
                    <a:pt x="2716403" y="3499866"/>
                    <a:pt x="1749933" y="3499866"/>
                  </a:cubicBezTo>
                  <a:cubicBezTo>
                    <a:pt x="783463" y="3499866"/>
                    <a:pt x="0" y="2716403"/>
                    <a:pt x="0" y="1749933"/>
                  </a:cubicBezTo>
                  <a:close/>
                </a:path>
              </a:pathLst>
            </a:custGeom>
            <a:solidFill>
              <a:srgbClr val="B29E84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5862867" y="5295459"/>
            <a:ext cx="1506093" cy="1506093"/>
          </a:xfrm>
          <a:custGeom>
            <a:avLst/>
            <a:gdLst/>
            <a:ahLst/>
            <a:cxnLst/>
            <a:rect r="r" b="b" t="t" l="l"/>
            <a:pathLst>
              <a:path h="1506093" w="1506093">
                <a:moveTo>
                  <a:pt x="0" y="0"/>
                </a:moveTo>
                <a:lnTo>
                  <a:pt x="1506093" y="0"/>
                </a:lnTo>
                <a:lnTo>
                  <a:pt x="1506093" y="1506093"/>
                </a:lnTo>
                <a:lnTo>
                  <a:pt x="0" y="15060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459588" y="8221416"/>
            <a:ext cx="4312650" cy="651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2"/>
              </a:lnSpc>
            </a:pPr>
            <a:r>
              <a:rPr lang="en-US" sz="4650" i="true" spc="232">
                <a:solidFill>
                  <a:srgbClr val="B29E84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Box shadow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359632" y="4736052"/>
            <a:ext cx="2624905" cy="2624906"/>
            <a:chOff x="0" y="0"/>
            <a:chExt cx="3499874" cy="349987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499866" cy="3499866"/>
            </a:xfrm>
            <a:custGeom>
              <a:avLst/>
              <a:gdLst/>
              <a:ahLst/>
              <a:cxnLst/>
              <a:rect r="r" b="b" t="t" l="l"/>
              <a:pathLst>
                <a:path h="3499866" w="3499866">
                  <a:moveTo>
                    <a:pt x="0" y="1749933"/>
                  </a:moveTo>
                  <a:cubicBezTo>
                    <a:pt x="0" y="783463"/>
                    <a:pt x="783463" y="0"/>
                    <a:pt x="1749933" y="0"/>
                  </a:cubicBezTo>
                  <a:cubicBezTo>
                    <a:pt x="2716403" y="0"/>
                    <a:pt x="3499866" y="783463"/>
                    <a:pt x="3499866" y="1749933"/>
                  </a:cubicBezTo>
                  <a:cubicBezTo>
                    <a:pt x="3499866" y="2716403"/>
                    <a:pt x="2716403" y="3499866"/>
                    <a:pt x="1749933" y="3499866"/>
                  </a:cubicBezTo>
                  <a:cubicBezTo>
                    <a:pt x="783463" y="3499866"/>
                    <a:pt x="0" y="2716403"/>
                    <a:pt x="0" y="1749933"/>
                  </a:cubicBezTo>
                  <a:close/>
                </a:path>
              </a:pathLst>
            </a:custGeom>
            <a:solidFill>
              <a:srgbClr val="B29E84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0919039" y="5295459"/>
            <a:ext cx="1506093" cy="1506093"/>
          </a:xfrm>
          <a:custGeom>
            <a:avLst/>
            <a:gdLst/>
            <a:ahLst/>
            <a:cxnLst/>
            <a:rect r="r" b="b" t="t" l="l"/>
            <a:pathLst>
              <a:path h="1506093" w="1506093">
                <a:moveTo>
                  <a:pt x="0" y="0"/>
                </a:moveTo>
                <a:lnTo>
                  <a:pt x="1506093" y="0"/>
                </a:lnTo>
                <a:lnTo>
                  <a:pt x="1506093" y="1506093"/>
                </a:lnTo>
                <a:lnTo>
                  <a:pt x="0" y="15060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515760" y="8221416"/>
            <a:ext cx="4312650" cy="651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2"/>
              </a:lnSpc>
            </a:pPr>
            <a:r>
              <a:rPr lang="en-US" sz="4650" i="true" spc="232">
                <a:solidFill>
                  <a:srgbClr val="B29E84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Text shadow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DAGQtFDBbwk</dc:identifier>
  <dcterms:modified xsi:type="dcterms:W3CDTF">2011-08-01T06:04:30Z</dcterms:modified>
  <cp:revision>1</cp:revision>
  <dc:title>CSS.pptx</dc:title>
</cp:coreProperties>
</file>